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61" r:id="rId5"/>
    <p:sldId id="267" r:id="rId6"/>
    <p:sldId id="262" r:id="rId7"/>
    <p:sldId id="271" r:id="rId8"/>
    <p:sldId id="270" r:id="rId9"/>
    <p:sldId id="263" r:id="rId10"/>
    <p:sldId id="272" r:id="rId11"/>
    <p:sldId id="273" r:id="rId12"/>
    <p:sldId id="264" r:id="rId13"/>
    <p:sldId id="265" r:id="rId14"/>
    <p:sldId id="268" r:id="rId1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84D41F-BEF7-474D-BEF1-30590BD56BB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8E6311CA-A520-41D8-ABE4-B07AFBC5F30F}">
      <dgm:prSet phldrT="[Text]"/>
      <dgm:spPr/>
      <dgm:t>
        <a:bodyPr/>
        <a:lstStyle/>
        <a:p>
          <a:r>
            <a:rPr lang="de-AT"/>
            <a:t>WLH</a:t>
          </a:r>
        </a:p>
      </dgm:t>
    </dgm:pt>
    <dgm:pt modelId="{3640F3A2-D65B-4130-B6FD-35FE7911D552}" type="parTrans" cxnId="{2D185325-148A-44C3-8E3F-43AFC229772A}">
      <dgm:prSet/>
      <dgm:spPr/>
      <dgm:t>
        <a:bodyPr/>
        <a:lstStyle/>
        <a:p>
          <a:endParaRPr lang="de-AT"/>
        </a:p>
      </dgm:t>
    </dgm:pt>
    <dgm:pt modelId="{4BD1F3A7-38CE-49C8-BC23-BB6E307D3D23}" type="sibTrans" cxnId="{2D185325-148A-44C3-8E3F-43AFC229772A}">
      <dgm:prSet/>
      <dgm:spPr/>
      <dgm:t>
        <a:bodyPr/>
        <a:lstStyle/>
        <a:p>
          <a:endParaRPr lang="de-AT"/>
        </a:p>
      </dgm:t>
    </dgm:pt>
    <dgm:pt modelId="{8D096DEE-78A8-48D4-B8ED-C5C13FDC5EC5}">
      <dgm:prSet phldrT="[Text]"/>
      <dgm:spPr/>
      <dgm:t>
        <a:bodyPr/>
        <a:lstStyle/>
        <a:p>
          <a:r>
            <a:rPr lang="de-AT" dirty="0" err="1" smtClean="0"/>
            <a:t>Wohnprekariat</a:t>
          </a:r>
          <a:r>
            <a:rPr lang="de-AT" dirty="0" smtClean="0"/>
            <a:t> und Wohnungslosigkeit</a:t>
          </a:r>
          <a:endParaRPr lang="de-AT" dirty="0"/>
        </a:p>
      </dgm:t>
    </dgm:pt>
    <dgm:pt modelId="{579B2CC7-5965-4ABF-8F0C-3B782EC465F2}" type="parTrans" cxnId="{4A9ECDA1-D678-40D9-8EFA-A84196FC0A1B}">
      <dgm:prSet/>
      <dgm:spPr/>
      <dgm:t>
        <a:bodyPr/>
        <a:lstStyle/>
        <a:p>
          <a:endParaRPr lang="de-AT"/>
        </a:p>
      </dgm:t>
    </dgm:pt>
    <dgm:pt modelId="{E09D490B-C02E-49CC-A8D4-B4CA63F4342A}" type="sibTrans" cxnId="{4A9ECDA1-D678-40D9-8EFA-A84196FC0A1B}">
      <dgm:prSet/>
      <dgm:spPr/>
      <dgm:t>
        <a:bodyPr/>
        <a:lstStyle/>
        <a:p>
          <a:endParaRPr lang="de-AT"/>
        </a:p>
      </dgm:t>
    </dgm:pt>
    <dgm:pt modelId="{A7062611-D031-41C3-B02D-EFEB9AA7BC5F}">
      <dgm:prSet phldrT="[Text]"/>
      <dgm:spPr/>
      <dgm:t>
        <a:bodyPr/>
        <a:lstStyle/>
        <a:p>
          <a:r>
            <a:rPr lang="de-AT" dirty="0" smtClean="0"/>
            <a:t>Armut und Mittellosigkeit</a:t>
          </a:r>
          <a:endParaRPr lang="de-AT" dirty="0"/>
        </a:p>
      </dgm:t>
    </dgm:pt>
    <dgm:pt modelId="{7C8D082E-C418-4C1A-9B0F-3465A8517905}" type="parTrans" cxnId="{E939EE38-D1AB-4EAA-A379-37ED62688EFF}">
      <dgm:prSet/>
      <dgm:spPr/>
      <dgm:t>
        <a:bodyPr/>
        <a:lstStyle/>
        <a:p>
          <a:endParaRPr lang="de-AT"/>
        </a:p>
      </dgm:t>
    </dgm:pt>
    <dgm:pt modelId="{EFFD3FD2-DEBA-4717-84DD-BC899C06CBE9}" type="sibTrans" cxnId="{E939EE38-D1AB-4EAA-A379-37ED62688EFF}">
      <dgm:prSet/>
      <dgm:spPr/>
      <dgm:t>
        <a:bodyPr/>
        <a:lstStyle/>
        <a:p>
          <a:endParaRPr lang="de-AT"/>
        </a:p>
      </dgm:t>
    </dgm:pt>
    <dgm:pt modelId="{B51CFF00-84CD-41D6-A1F8-95B5368F0FFB}">
      <dgm:prSet phldrT="[Text]"/>
      <dgm:spPr/>
      <dgm:t>
        <a:bodyPr/>
        <a:lstStyle/>
        <a:p>
          <a:r>
            <a:rPr lang="de-AT" dirty="0" smtClean="0"/>
            <a:t>Working </a:t>
          </a:r>
          <a:r>
            <a:rPr lang="de-AT" dirty="0" err="1" smtClean="0"/>
            <a:t>poor</a:t>
          </a:r>
          <a:r>
            <a:rPr lang="de-AT" dirty="0" smtClean="0"/>
            <a:t> bzw. vom Arbeitsmarkt ausgegrenzt</a:t>
          </a:r>
          <a:endParaRPr lang="de-AT" dirty="0"/>
        </a:p>
      </dgm:t>
    </dgm:pt>
    <dgm:pt modelId="{BD0F2EB8-BDAA-46C2-95AD-C1DD6D1F54C5}" type="parTrans" cxnId="{1EC4A615-2266-4D6D-BD52-012ACB4BDA4F}">
      <dgm:prSet/>
      <dgm:spPr/>
      <dgm:t>
        <a:bodyPr/>
        <a:lstStyle/>
        <a:p>
          <a:endParaRPr lang="de-AT"/>
        </a:p>
      </dgm:t>
    </dgm:pt>
    <dgm:pt modelId="{B1E779F4-7BB5-4159-A0FB-7DBD08B5D90E}" type="sibTrans" cxnId="{1EC4A615-2266-4D6D-BD52-012ACB4BDA4F}">
      <dgm:prSet/>
      <dgm:spPr/>
      <dgm:t>
        <a:bodyPr/>
        <a:lstStyle/>
        <a:p>
          <a:endParaRPr lang="de-AT"/>
        </a:p>
      </dgm:t>
    </dgm:pt>
    <dgm:pt modelId="{C3D9FDF2-F11C-4143-95F4-6F0F392DB947}">
      <dgm:prSet phldrT="[Text]" custT="1"/>
      <dgm:spPr/>
      <dgm:t>
        <a:bodyPr/>
        <a:lstStyle/>
        <a:p>
          <a:r>
            <a:rPr lang="de-AT" sz="2400" b="0" dirty="0" smtClean="0"/>
            <a:t>Marginalisierung bzw. soziale / gesundheitliche Verwahrlosung</a:t>
          </a:r>
          <a:endParaRPr lang="de-AT" sz="2400" b="0" dirty="0"/>
        </a:p>
      </dgm:t>
    </dgm:pt>
    <dgm:pt modelId="{9092F5F3-D809-4FA7-8FFD-ACA081FF66AF}" type="parTrans" cxnId="{274C5FD5-097F-44DF-AD3C-82786E1650F5}">
      <dgm:prSet/>
      <dgm:spPr/>
      <dgm:t>
        <a:bodyPr/>
        <a:lstStyle/>
        <a:p>
          <a:endParaRPr lang="de-AT"/>
        </a:p>
      </dgm:t>
    </dgm:pt>
    <dgm:pt modelId="{35FA4DE1-DA89-4C72-AAB5-F098A8C9F6B4}" type="sibTrans" cxnId="{274C5FD5-097F-44DF-AD3C-82786E1650F5}">
      <dgm:prSet/>
      <dgm:spPr/>
      <dgm:t>
        <a:bodyPr/>
        <a:lstStyle/>
        <a:p>
          <a:endParaRPr lang="de-AT"/>
        </a:p>
      </dgm:t>
    </dgm:pt>
    <dgm:pt modelId="{5E1A3835-B9F8-46A8-B06A-F22C4E8A101B}" type="pres">
      <dgm:prSet presAssocID="{8284D41F-BEF7-474D-BEF1-30590BD56BB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D0CC5ACA-ED6E-4623-B67B-F60949E6C4BE}" type="pres">
      <dgm:prSet presAssocID="{8284D41F-BEF7-474D-BEF1-30590BD56BBD}" presName="matrix" presStyleCnt="0"/>
      <dgm:spPr/>
    </dgm:pt>
    <dgm:pt modelId="{8CFF2233-BC55-4983-80F6-54420008888D}" type="pres">
      <dgm:prSet presAssocID="{8284D41F-BEF7-474D-BEF1-30590BD56BBD}" presName="tile1" presStyleLbl="node1" presStyleIdx="0" presStyleCnt="4"/>
      <dgm:spPr/>
      <dgm:t>
        <a:bodyPr/>
        <a:lstStyle/>
        <a:p>
          <a:endParaRPr lang="de-AT"/>
        </a:p>
      </dgm:t>
    </dgm:pt>
    <dgm:pt modelId="{7065AE21-6FD7-4778-9FB6-634FE073FC34}" type="pres">
      <dgm:prSet presAssocID="{8284D41F-BEF7-474D-BEF1-30590BD56BB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CB4AB2B-B8D5-4BB6-A588-FA0B224D2B2A}" type="pres">
      <dgm:prSet presAssocID="{8284D41F-BEF7-474D-BEF1-30590BD56BBD}" presName="tile2" presStyleLbl="node1" presStyleIdx="1" presStyleCnt="4"/>
      <dgm:spPr/>
      <dgm:t>
        <a:bodyPr/>
        <a:lstStyle/>
        <a:p>
          <a:endParaRPr lang="de-AT"/>
        </a:p>
      </dgm:t>
    </dgm:pt>
    <dgm:pt modelId="{95CEB51D-3424-4C93-8981-A97BF13AE21E}" type="pres">
      <dgm:prSet presAssocID="{8284D41F-BEF7-474D-BEF1-30590BD56BB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9D665C5-B340-4068-82BA-29ADCA1D1E7B}" type="pres">
      <dgm:prSet presAssocID="{8284D41F-BEF7-474D-BEF1-30590BD56BBD}" presName="tile3" presStyleLbl="node1" presStyleIdx="2" presStyleCnt="4"/>
      <dgm:spPr/>
      <dgm:t>
        <a:bodyPr/>
        <a:lstStyle/>
        <a:p>
          <a:endParaRPr lang="de-AT"/>
        </a:p>
      </dgm:t>
    </dgm:pt>
    <dgm:pt modelId="{CC3CD33C-A5A3-4DF9-A1D5-87699B9AF4AF}" type="pres">
      <dgm:prSet presAssocID="{8284D41F-BEF7-474D-BEF1-30590BD56BB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D6357E1-0951-4CB3-85C3-46A1227FE658}" type="pres">
      <dgm:prSet presAssocID="{8284D41F-BEF7-474D-BEF1-30590BD56BBD}" presName="tile4" presStyleLbl="node1" presStyleIdx="3" presStyleCnt="4"/>
      <dgm:spPr/>
      <dgm:t>
        <a:bodyPr/>
        <a:lstStyle/>
        <a:p>
          <a:endParaRPr lang="de-AT"/>
        </a:p>
      </dgm:t>
    </dgm:pt>
    <dgm:pt modelId="{9705DC5D-A358-4186-9449-744FA721F403}" type="pres">
      <dgm:prSet presAssocID="{8284D41F-BEF7-474D-BEF1-30590BD56BB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1936BBA-49BA-44D9-8D47-218074B7001D}" type="pres">
      <dgm:prSet presAssocID="{8284D41F-BEF7-474D-BEF1-30590BD56BB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de-AT"/>
        </a:p>
      </dgm:t>
    </dgm:pt>
  </dgm:ptLst>
  <dgm:cxnLst>
    <dgm:cxn modelId="{53A35373-0CD4-489E-9A93-EAAF73C50F7C}" type="presOf" srcId="{C3D9FDF2-F11C-4143-95F4-6F0F392DB947}" destId="{FD6357E1-0951-4CB3-85C3-46A1227FE658}" srcOrd="0" destOrd="0" presId="urn:microsoft.com/office/officeart/2005/8/layout/matrix1"/>
    <dgm:cxn modelId="{D9C037A1-C18C-4AD9-9D34-8958FDABBBCF}" type="presOf" srcId="{8D096DEE-78A8-48D4-B8ED-C5C13FDC5EC5}" destId="{8CFF2233-BC55-4983-80F6-54420008888D}" srcOrd="0" destOrd="0" presId="urn:microsoft.com/office/officeart/2005/8/layout/matrix1"/>
    <dgm:cxn modelId="{274C5FD5-097F-44DF-AD3C-82786E1650F5}" srcId="{8E6311CA-A520-41D8-ABE4-B07AFBC5F30F}" destId="{C3D9FDF2-F11C-4143-95F4-6F0F392DB947}" srcOrd="3" destOrd="0" parTransId="{9092F5F3-D809-4FA7-8FFD-ACA081FF66AF}" sibTransId="{35FA4DE1-DA89-4C72-AAB5-F098A8C9F6B4}"/>
    <dgm:cxn modelId="{01D27C9A-D99E-4B3A-98B0-672D928FA457}" type="presOf" srcId="{8E6311CA-A520-41D8-ABE4-B07AFBC5F30F}" destId="{B1936BBA-49BA-44D9-8D47-218074B7001D}" srcOrd="0" destOrd="0" presId="urn:microsoft.com/office/officeart/2005/8/layout/matrix1"/>
    <dgm:cxn modelId="{EC362253-0B5F-43A8-9055-8FDB5B092300}" type="presOf" srcId="{C3D9FDF2-F11C-4143-95F4-6F0F392DB947}" destId="{9705DC5D-A358-4186-9449-744FA721F403}" srcOrd="1" destOrd="0" presId="urn:microsoft.com/office/officeart/2005/8/layout/matrix1"/>
    <dgm:cxn modelId="{04F9C873-D5B3-4507-8DC3-9BDEB7BA3E8E}" type="presOf" srcId="{B51CFF00-84CD-41D6-A1F8-95B5368F0FFB}" destId="{89D665C5-B340-4068-82BA-29ADCA1D1E7B}" srcOrd="0" destOrd="0" presId="urn:microsoft.com/office/officeart/2005/8/layout/matrix1"/>
    <dgm:cxn modelId="{E939EE38-D1AB-4EAA-A379-37ED62688EFF}" srcId="{8E6311CA-A520-41D8-ABE4-B07AFBC5F30F}" destId="{A7062611-D031-41C3-B02D-EFEB9AA7BC5F}" srcOrd="1" destOrd="0" parTransId="{7C8D082E-C418-4C1A-9B0F-3465A8517905}" sibTransId="{EFFD3FD2-DEBA-4717-84DD-BC899C06CBE9}"/>
    <dgm:cxn modelId="{4A9ECDA1-D678-40D9-8EFA-A84196FC0A1B}" srcId="{8E6311CA-A520-41D8-ABE4-B07AFBC5F30F}" destId="{8D096DEE-78A8-48D4-B8ED-C5C13FDC5EC5}" srcOrd="0" destOrd="0" parTransId="{579B2CC7-5965-4ABF-8F0C-3B782EC465F2}" sibTransId="{E09D490B-C02E-49CC-A8D4-B4CA63F4342A}"/>
    <dgm:cxn modelId="{EEBF45ED-27BF-4FF0-B87C-BADB1959AA56}" type="presOf" srcId="{A7062611-D031-41C3-B02D-EFEB9AA7BC5F}" destId="{95CEB51D-3424-4C93-8981-A97BF13AE21E}" srcOrd="1" destOrd="0" presId="urn:microsoft.com/office/officeart/2005/8/layout/matrix1"/>
    <dgm:cxn modelId="{1EC4A615-2266-4D6D-BD52-012ACB4BDA4F}" srcId="{8E6311CA-A520-41D8-ABE4-B07AFBC5F30F}" destId="{B51CFF00-84CD-41D6-A1F8-95B5368F0FFB}" srcOrd="2" destOrd="0" parTransId="{BD0F2EB8-BDAA-46C2-95AD-C1DD6D1F54C5}" sibTransId="{B1E779F4-7BB5-4159-A0FB-7DBD08B5D90E}"/>
    <dgm:cxn modelId="{ED95B74A-AEF8-43FD-9E17-51BCD647875D}" type="presOf" srcId="{B51CFF00-84CD-41D6-A1F8-95B5368F0FFB}" destId="{CC3CD33C-A5A3-4DF9-A1D5-87699B9AF4AF}" srcOrd="1" destOrd="0" presId="urn:microsoft.com/office/officeart/2005/8/layout/matrix1"/>
    <dgm:cxn modelId="{2FBBC061-ED71-405A-B163-A887C7BABE3A}" type="presOf" srcId="{A7062611-D031-41C3-B02D-EFEB9AA7BC5F}" destId="{3CB4AB2B-B8D5-4BB6-A588-FA0B224D2B2A}" srcOrd="0" destOrd="0" presId="urn:microsoft.com/office/officeart/2005/8/layout/matrix1"/>
    <dgm:cxn modelId="{2D185325-148A-44C3-8E3F-43AFC229772A}" srcId="{8284D41F-BEF7-474D-BEF1-30590BD56BBD}" destId="{8E6311CA-A520-41D8-ABE4-B07AFBC5F30F}" srcOrd="0" destOrd="0" parTransId="{3640F3A2-D65B-4130-B6FD-35FE7911D552}" sibTransId="{4BD1F3A7-38CE-49C8-BC23-BB6E307D3D23}"/>
    <dgm:cxn modelId="{7F9ED27F-832A-4C56-8341-26D315041465}" type="presOf" srcId="{8284D41F-BEF7-474D-BEF1-30590BD56BBD}" destId="{5E1A3835-B9F8-46A8-B06A-F22C4E8A101B}" srcOrd="0" destOrd="0" presId="urn:microsoft.com/office/officeart/2005/8/layout/matrix1"/>
    <dgm:cxn modelId="{5B1D16CD-83E5-407A-9BC8-BAD00F2508C8}" type="presOf" srcId="{8D096DEE-78A8-48D4-B8ED-C5C13FDC5EC5}" destId="{7065AE21-6FD7-4778-9FB6-634FE073FC34}" srcOrd="1" destOrd="0" presId="urn:microsoft.com/office/officeart/2005/8/layout/matrix1"/>
    <dgm:cxn modelId="{7DD60FF8-0EC8-4D05-BD64-5960412871D7}" type="presParOf" srcId="{5E1A3835-B9F8-46A8-B06A-F22C4E8A101B}" destId="{D0CC5ACA-ED6E-4623-B67B-F60949E6C4BE}" srcOrd="0" destOrd="0" presId="urn:microsoft.com/office/officeart/2005/8/layout/matrix1"/>
    <dgm:cxn modelId="{7C9A8DFD-FA5A-4500-AAE8-699495DF0084}" type="presParOf" srcId="{D0CC5ACA-ED6E-4623-B67B-F60949E6C4BE}" destId="{8CFF2233-BC55-4983-80F6-54420008888D}" srcOrd="0" destOrd="0" presId="urn:microsoft.com/office/officeart/2005/8/layout/matrix1"/>
    <dgm:cxn modelId="{D7F5E3B5-7ECB-42DC-8085-68CE55F40ED8}" type="presParOf" srcId="{D0CC5ACA-ED6E-4623-B67B-F60949E6C4BE}" destId="{7065AE21-6FD7-4778-9FB6-634FE073FC34}" srcOrd="1" destOrd="0" presId="urn:microsoft.com/office/officeart/2005/8/layout/matrix1"/>
    <dgm:cxn modelId="{65C32B93-65AA-4C3F-A9EF-C9472C8DF750}" type="presParOf" srcId="{D0CC5ACA-ED6E-4623-B67B-F60949E6C4BE}" destId="{3CB4AB2B-B8D5-4BB6-A588-FA0B224D2B2A}" srcOrd="2" destOrd="0" presId="urn:microsoft.com/office/officeart/2005/8/layout/matrix1"/>
    <dgm:cxn modelId="{BD4C68AA-575B-4A41-A159-C4FD7B3FDA8C}" type="presParOf" srcId="{D0CC5ACA-ED6E-4623-B67B-F60949E6C4BE}" destId="{95CEB51D-3424-4C93-8981-A97BF13AE21E}" srcOrd="3" destOrd="0" presId="urn:microsoft.com/office/officeart/2005/8/layout/matrix1"/>
    <dgm:cxn modelId="{775E67D8-0FD1-4BBB-83A0-BDD76E09282B}" type="presParOf" srcId="{D0CC5ACA-ED6E-4623-B67B-F60949E6C4BE}" destId="{89D665C5-B340-4068-82BA-29ADCA1D1E7B}" srcOrd="4" destOrd="0" presId="urn:microsoft.com/office/officeart/2005/8/layout/matrix1"/>
    <dgm:cxn modelId="{E1215A7C-40FE-4714-A59F-A9A8EB930A03}" type="presParOf" srcId="{D0CC5ACA-ED6E-4623-B67B-F60949E6C4BE}" destId="{CC3CD33C-A5A3-4DF9-A1D5-87699B9AF4AF}" srcOrd="5" destOrd="0" presId="urn:microsoft.com/office/officeart/2005/8/layout/matrix1"/>
    <dgm:cxn modelId="{B6539597-A1FA-4E4A-802E-BFE73008178C}" type="presParOf" srcId="{D0CC5ACA-ED6E-4623-B67B-F60949E6C4BE}" destId="{FD6357E1-0951-4CB3-85C3-46A1227FE658}" srcOrd="6" destOrd="0" presId="urn:microsoft.com/office/officeart/2005/8/layout/matrix1"/>
    <dgm:cxn modelId="{A42EDC3E-2474-42F2-8EA8-EAD91A040F31}" type="presParOf" srcId="{D0CC5ACA-ED6E-4623-B67B-F60949E6C4BE}" destId="{9705DC5D-A358-4186-9449-744FA721F403}" srcOrd="7" destOrd="0" presId="urn:microsoft.com/office/officeart/2005/8/layout/matrix1"/>
    <dgm:cxn modelId="{44EB943D-DDC1-4A70-9285-A9997354512C}" type="presParOf" srcId="{5E1A3835-B9F8-46A8-B06A-F22C4E8A101B}" destId="{B1936BBA-49BA-44D9-8D47-218074B7001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C7361C-30FC-41AD-B86F-2062A35F02C9}" type="doc">
      <dgm:prSet loTypeId="urn:microsoft.com/office/officeart/2005/8/layout/chevron2" loCatId="list" qsTypeId="urn:microsoft.com/office/officeart/2005/8/quickstyle/simple4" qsCatId="simple" csTypeId="urn:microsoft.com/office/officeart/2005/8/colors/accent1_2" csCatId="accent1" phldr="1"/>
      <dgm:spPr/>
    </dgm:pt>
    <dgm:pt modelId="{1370D660-4FFF-41A0-942E-6E051691258F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/>
          </a:r>
          <a:br>
            <a:rPr lang="de-DE" dirty="0" smtClean="0">
              <a:solidFill>
                <a:schemeClr val="tx1"/>
              </a:solidFill>
            </a:rPr>
          </a:br>
          <a:r>
            <a:rPr lang="de-DE" dirty="0" smtClean="0">
              <a:solidFill>
                <a:schemeClr val="tx1"/>
              </a:solidFill>
            </a:rPr>
            <a:t>ALLGEMEIN</a:t>
          </a:r>
          <a:endParaRPr lang="de-AT" dirty="0">
            <a:solidFill>
              <a:schemeClr val="tx1"/>
            </a:solidFill>
          </a:endParaRPr>
        </a:p>
      </dgm:t>
    </dgm:pt>
    <dgm:pt modelId="{015A34CD-482E-4C0E-9C6B-CA0984644528}" type="parTrans" cxnId="{76F2E5E4-5E8E-456E-A54B-767073B43913}">
      <dgm:prSet/>
      <dgm:spPr/>
      <dgm:t>
        <a:bodyPr/>
        <a:lstStyle/>
        <a:p>
          <a:endParaRPr lang="de-AT"/>
        </a:p>
      </dgm:t>
    </dgm:pt>
    <dgm:pt modelId="{F48AD3EA-2CA3-41E5-BAE0-F26708F11677}" type="sibTrans" cxnId="{76F2E5E4-5E8E-456E-A54B-767073B43913}">
      <dgm:prSet/>
      <dgm:spPr/>
      <dgm:t>
        <a:bodyPr/>
        <a:lstStyle/>
        <a:p>
          <a:endParaRPr lang="de-AT"/>
        </a:p>
      </dgm:t>
    </dgm:pt>
    <dgm:pt modelId="{D58E60F4-7A37-431A-98B9-329AA3C190AB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/>
          </a:r>
          <a:br>
            <a:rPr lang="de-DE" dirty="0" smtClean="0">
              <a:solidFill>
                <a:schemeClr val="tx1"/>
              </a:solidFill>
            </a:rPr>
          </a:br>
          <a:r>
            <a:rPr lang="de-DE" dirty="0" smtClean="0">
              <a:solidFill>
                <a:schemeClr val="tx1"/>
              </a:solidFill>
            </a:rPr>
            <a:t>SUCHT</a:t>
          </a:r>
          <a:endParaRPr lang="de-AT" dirty="0">
            <a:solidFill>
              <a:schemeClr val="tx1"/>
            </a:solidFill>
          </a:endParaRPr>
        </a:p>
      </dgm:t>
    </dgm:pt>
    <dgm:pt modelId="{7E77F0AE-DD45-4EF1-B29C-B3AB19188F65}" type="parTrans" cxnId="{6C340803-B41B-401E-9E84-5F7B9D0F564E}">
      <dgm:prSet/>
      <dgm:spPr/>
      <dgm:t>
        <a:bodyPr/>
        <a:lstStyle/>
        <a:p>
          <a:endParaRPr lang="de-AT"/>
        </a:p>
      </dgm:t>
    </dgm:pt>
    <dgm:pt modelId="{BDEFC589-C988-4BC8-BB95-54CB981645A1}" type="sibTrans" cxnId="{6C340803-B41B-401E-9E84-5F7B9D0F564E}">
      <dgm:prSet/>
      <dgm:spPr/>
      <dgm:t>
        <a:bodyPr/>
        <a:lstStyle/>
        <a:p>
          <a:endParaRPr lang="de-AT"/>
        </a:p>
      </dgm:t>
    </dgm:pt>
    <dgm:pt modelId="{0EF3156F-70B1-4234-BB82-735483FE2A3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/>
          </a:r>
          <a:br>
            <a:rPr lang="de-DE" dirty="0" smtClean="0">
              <a:solidFill>
                <a:schemeClr val="tx1"/>
              </a:solidFill>
            </a:rPr>
          </a:br>
          <a:r>
            <a:rPr lang="de-DE" dirty="0" smtClean="0">
              <a:solidFill>
                <a:schemeClr val="tx1"/>
              </a:solidFill>
            </a:rPr>
            <a:t>PSYCHE</a:t>
          </a:r>
          <a:endParaRPr lang="de-AT" dirty="0">
            <a:solidFill>
              <a:schemeClr val="tx1"/>
            </a:solidFill>
          </a:endParaRPr>
        </a:p>
      </dgm:t>
    </dgm:pt>
    <dgm:pt modelId="{039CCA00-F0ED-4D0B-B468-F535F1B8CA9A}" type="parTrans" cxnId="{26A6DDF0-F309-45A2-A450-658EDD8D5D34}">
      <dgm:prSet/>
      <dgm:spPr/>
      <dgm:t>
        <a:bodyPr/>
        <a:lstStyle/>
        <a:p>
          <a:endParaRPr lang="de-AT"/>
        </a:p>
      </dgm:t>
    </dgm:pt>
    <dgm:pt modelId="{BB4CFDF6-187A-475B-90EA-BA1F562779FA}" type="sibTrans" cxnId="{26A6DDF0-F309-45A2-A450-658EDD8D5D34}">
      <dgm:prSet/>
      <dgm:spPr/>
      <dgm:t>
        <a:bodyPr/>
        <a:lstStyle/>
        <a:p>
          <a:endParaRPr lang="de-AT"/>
        </a:p>
      </dgm:t>
    </dgm:pt>
    <dgm:pt modelId="{EE946D00-F37B-4431-8548-440455B77C6E}">
      <dgm:prSet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MEHRFACH-</a:t>
          </a:r>
          <a:br>
            <a:rPr lang="de-DE" dirty="0" smtClean="0">
              <a:solidFill>
                <a:schemeClr val="tx1"/>
              </a:solidFill>
            </a:rPr>
          </a:br>
          <a:r>
            <a:rPr lang="de-DE" dirty="0" smtClean="0">
              <a:solidFill>
                <a:schemeClr val="tx1"/>
              </a:solidFill>
            </a:rPr>
            <a:t>DIAGNOSEN</a:t>
          </a:r>
          <a:endParaRPr lang="de-AT" dirty="0">
            <a:solidFill>
              <a:schemeClr val="tx1"/>
            </a:solidFill>
          </a:endParaRPr>
        </a:p>
      </dgm:t>
    </dgm:pt>
    <dgm:pt modelId="{3A4897A0-A662-44AD-9AAF-9A5CE5569C7C}" type="parTrans" cxnId="{CD11AA7B-CF53-4DCF-95C9-A23B4E50DE5A}">
      <dgm:prSet/>
      <dgm:spPr/>
      <dgm:t>
        <a:bodyPr/>
        <a:lstStyle/>
        <a:p>
          <a:endParaRPr lang="de-AT"/>
        </a:p>
      </dgm:t>
    </dgm:pt>
    <dgm:pt modelId="{3ED81DB4-1D2C-46EB-BFA4-84B4C7D19DEC}" type="sibTrans" cxnId="{CD11AA7B-CF53-4DCF-95C9-A23B4E50DE5A}">
      <dgm:prSet/>
      <dgm:spPr/>
      <dgm:t>
        <a:bodyPr/>
        <a:lstStyle/>
        <a:p>
          <a:endParaRPr lang="de-AT"/>
        </a:p>
      </dgm:t>
    </dgm:pt>
    <dgm:pt modelId="{AE688D34-8479-498F-A501-7D7A8641876C}">
      <dgm:prSet custT="1"/>
      <dgm:spPr/>
      <dgm:t>
        <a:bodyPr/>
        <a:lstStyle/>
        <a:p>
          <a:r>
            <a:rPr lang="de-AT" sz="1800" dirty="0" smtClean="0"/>
            <a:t>Chronische somatische Beschwerden: 		        100%</a:t>
          </a:r>
          <a:endParaRPr lang="de-AT" sz="1800" dirty="0"/>
        </a:p>
      </dgm:t>
    </dgm:pt>
    <dgm:pt modelId="{1C7DCEFA-99A2-4909-A207-4B98B63888A8}" type="parTrans" cxnId="{A242C36A-CA05-470E-924E-8817E5431B5E}">
      <dgm:prSet/>
      <dgm:spPr/>
      <dgm:t>
        <a:bodyPr/>
        <a:lstStyle/>
        <a:p>
          <a:endParaRPr lang="de-AT"/>
        </a:p>
      </dgm:t>
    </dgm:pt>
    <dgm:pt modelId="{5A39EA5D-8073-43DA-AFDD-B65539D858AB}" type="sibTrans" cxnId="{A242C36A-CA05-470E-924E-8817E5431B5E}">
      <dgm:prSet/>
      <dgm:spPr/>
      <dgm:t>
        <a:bodyPr/>
        <a:lstStyle/>
        <a:p>
          <a:endParaRPr lang="de-AT"/>
        </a:p>
      </dgm:t>
    </dgm:pt>
    <dgm:pt modelId="{7BD8D83B-7B8B-46F4-940C-6F4D844A2166}">
      <dgm:prSet custT="1"/>
      <dgm:spPr/>
      <dgm:t>
        <a:bodyPr/>
        <a:lstStyle/>
        <a:p>
          <a:r>
            <a:rPr lang="de-AT" sz="2000" dirty="0" smtClean="0"/>
            <a:t>Alkoholabhängigkeit: 				48%</a:t>
          </a:r>
          <a:endParaRPr lang="de-AT" sz="2000" dirty="0"/>
        </a:p>
      </dgm:t>
    </dgm:pt>
    <dgm:pt modelId="{22FBDDC7-24DE-4C30-8852-5D6CDE9C7A9C}" type="parTrans" cxnId="{4D1CD936-852B-47C9-9D89-FBF804F3856C}">
      <dgm:prSet/>
      <dgm:spPr/>
      <dgm:t>
        <a:bodyPr/>
        <a:lstStyle/>
        <a:p>
          <a:endParaRPr lang="de-AT"/>
        </a:p>
      </dgm:t>
    </dgm:pt>
    <dgm:pt modelId="{B89EC717-471D-4348-B578-5AFA62008E3D}" type="sibTrans" cxnId="{4D1CD936-852B-47C9-9D89-FBF804F3856C}">
      <dgm:prSet/>
      <dgm:spPr/>
      <dgm:t>
        <a:bodyPr/>
        <a:lstStyle/>
        <a:p>
          <a:endParaRPr lang="de-AT"/>
        </a:p>
      </dgm:t>
    </dgm:pt>
    <dgm:pt modelId="{9CEF4B20-604E-48C9-B75C-E949B020A53E}">
      <dgm:prSet custT="1"/>
      <dgm:spPr/>
      <dgm:t>
        <a:bodyPr/>
        <a:lstStyle/>
        <a:p>
          <a:r>
            <a:rPr lang="de-DE" sz="2000" dirty="0" smtClean="0"/>
            <a:t>Psychische / psychiatrische Krankheitsbilder: 	77%</a:t>
          </a:r>
          <a:endParaRPr lang="de-AT" sz="2000" dirty="0"/>
        </a:p>
      </dgm:t>
    </dgm:pt>
    <dgm:pt modelId="{CD5167BC-4426-47B6-955A-0868B82BF927}" type="parTrans" cxnId="{B4584046-780C-471E-8708-70532539202C}">
      <dgm:prSet/>
      <dgm:spPr/>
      <dgm:t>
        <a:bodyPr/>
        <a:lstStyle/>
        <a:p>
          <a:endParaRPr lang="de-AT"/>
        </a:p>
      </dgm:t>
    </dgm:pt>
    <dgm:pt modelId="{B39A328D-DE38-44E6-8797-291783BC8652}" type="sibTrans" cxnId="{B4584046-780C-471E-8708-70532539202C}">
      <dgm:prSet/>
      <dgm:spPr/>
      <dgm:t>
        <a:bodyPr/>
        <a:lstStyle/>
        <a:p>
          <a:endParaRPr lang="de-AT"/>
        </a:p>
      </dgm:t>
    </dgm:pt>
    <dgm:pt modelId="{F0A63826-5064-4528-B2C9-752AB20D5952}">
      <dgm:prSet custT="1"/>
      <dgm:spPr/>
      <dgm:t>
        <a:bodyPr/>
        <a:lstStyle/>
        <a:p>
          <a:r>
            <a:rPr lang="de-DE" sz="1800" dirty="0" smtClean="0"/>
            <a:t>In vielen Fällen handelt es sich um Mehrfachdiagnosen, um eine Kombination aus (chronischen) somatischen Beschwerden, Suchtformen &amp; psychiatrischen Krankheitsbildern (mehr/minder akut); exakte Daten dazu liegen leider nicht vor.</a:t>
          </a:r>
          <a:endParaRPr lang="de-AT" sz="1800" dirty="0"/>
        </a:p>
      </dgm:t>
    </dgm:pt>
    <dgm:pt modelId="{2147BE7D-8C8E-480A-B584-805FAA307214}" type="parTrans" cxnId="{38E62965-9019-40E9-8D33-0A0C8044CB48}">
      <dgm:prSet/>
      <dgm:spPr/>
      <dgm:t>
        <a:bodyPr/>
        <a:lstStyle/>
        <a:p>
          <a:endParaRPr lang="de-AT"/>
        </a:p>
      </dgm:t>
    </dgm:pt>
    <dgm:pt modelId="{99079437-2CDF-4899-AF36-0AC1FA9FD50B}" type="sibTrans" cxnId="{38E62965-9019-40E9-8D33-0A0C8044CB48}">
      <dgm:prSet/>
      <dgm:spPr/>
      <dgm:t>
        <a:bodyPr/>
        <a:lstStyle/>
        <a:p>
          <a:endParaRPr lang="de-AT"/>
        </a:p>
      </dgm:t>
    </dgm:pt>
    <dgm:pt modelId="{D2F5161A-E824-4048-9976-53F0303A0AE1}">
      <dgm:prSet custT="1"/>
      <dgm:spPr/>
      <dgm:t>
        <a:bodyPr/>
        <a:lstStyle/>
        <a:p>
          <a:r>
            <a:rPr lang="de-AT" sz="1800" dirty="0" smtClean="0"/>
            <a:t>Lungen- und Atemwegsbeschwerden:   		         20%</a:t>
          </a:r>
          <a:endParaRPr lang="de-AT" sz="1800" dirty="0"/>
        </a:p>
      </dgm:t>
    </dgm:pt>
    <dgm:pt modelId="{5DC327DA-9DD3-48D0-8C9A-B77D03A05921}" type="parTrans" cxnId="{C73FA778-5F2D-4A2F-BC43-656752059BCC}">
      <dgm:prSet/>
      <dgm:spPr/>
    </dgm:pt>
    <dgm:pt modelId="{1774A0BA-BA70-4B42-8FAF-77902353896F}" type="sibTrans" cxnId="{C73FA778-5F2D-4A2F-BC43-656752059BCC}">
      <dgm:prSet/>
      <dgm:spPr/>
    </dgm:pt>
    <dgm:pt modelId="{90C4FE5D-7905-4B35-8238-C6806167C90B}">
      <dgm:prSet custT="1"/>
      <dgm:spPr/>
      <dgm:t>
        <a:bodyPr/>
        <a:lstStyle/>
        <a:p>
          <a:r>
            <a:rPr lang="de-AT" sz="2000" dirty="0" smtClean="0"/>
            <a:t>Drogenkonsum &amp; -abhängigkeit: 		48%</a:t>
          </a:r>
          <a:endParaRPr lang="de-AT" sz="2000" dirty="0"/>
        </a:p>
      </dgm:t>
    </dgm:pt>
    <dgm:pt modelId="{F744600D-3580-4818-98B2-C477E03B34B1}" type="parTrans" cxnId="{AE9E3ADF-7B1A-4404-A9AF-092292265E93}">
      <dgm:prSet/>
      <dgm:spPr/>
    </dgm:pt>
    <dgm:pt modelId="{39E74663-B2BD-41E8-A377-8EEBFE1DA53C}" type="sibTrans" cxnId="{AE9E3ADF-7B1A-4404-A9AF-092292265E93}">
      <dgm:prSet/>
      <dgm:spPr/>
    </dgm:pt>
    <dgm:pt modelId="{FBB1CB7E-5063-4AC5-843A-E468DD698AA5}" type="pres">
      <dgm:prSet presAssocID="{B3C7361C-30FC-41AD-B86F-2062A35F02C9}" presName="linearFlow" presStyleCnt="0">
        <dgm:presLayoutVars>
          <dgm:dir/>
          <dgm:animLvl val="lvl"/>
          <dgm:resizeHandles val="exact"/>
        </dgm:presLayoutVars>
      </dgm:prSet>
      <dgm:spPr/>
    </dgm:pt>
    <dgm:pt modelId="{9EC6BB06-46CD-4A5F-A69C-8AA07DBD493E}" type="pres">
      <dgm:prSet presAssocID="{1370D660-4FFF-41A0-942E-6E051691258F}" presName="composite" presStyleCnt="0"/>
      <dgm:spPr/>
    </dgm:pt>
    <dgm:pt modelId="{2545DB04-28FD-4FE4-96B5-498077365B2B}" type="pres">
      <dgm:prSet presAssocID="{1370D660-4FFF-41A0-942E-6E051691258F}" presName="parentText" presStyleLbl="alignNode1" presStyleIdx="0" presStyleCnt="4" custScaleX="18199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26686A-51C4-4972-8DEA-6386120408AF}" type="pres">
      <dgm:prSet presAssocID="{1370D660-4FFF-41A0-942E-6E051691258F}" presName="descendantText" presStyleLbl="alignAcc1" presStyleIdx="0" presStyleCnt="4" custScaleY="174431" custLinFactNeighborX="5663" custLinFactNeighborY="3983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E1B5563B-FCD4-4728-807C-05EB0FA87C98}" type="pres">
      <dgm:prSet presAssocID="{F48AD3EA-2CA3-41E5-BAE0-F26708F11677}" presName="sp" presStyleCnt="0"/>
      <dgm:spPr/>
    </dgm:pt>
    <dgm:pt modelId="{59A1EE91-BF92-448B-8F8D-E001B5F808E8}" type="pres">
      <dgm:prSet presAssocID="{D58E60F4-7A37-431A-98B9-329AA3C190AB}" presName="composite" presStyleCnt="0"/>
      <dgm:spPr/>
    </dgm:pt>
    <dgm:pt modelId="{A32B807C-F898-4D33-B0F4-308ED7C254DF}" type="pres">
      <dgm:prSet presAssocID="{D58E60F4-7A37-431A-98B9-329AA3C190AB}" presName="parentText" presStyleLbl="alignNode1" presStyleIdx="1" presStyleCnt="4" custScaleX="18199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57F406-97AC-4AE0-AD1B-BFDDCF462B00}" type="pres">
      <dgm:prSet presAssocID="{D58E60F4-7A37-431A-98B9-329AA3C190AB}" presName="descendantText" presStyleLbl="alignAcc1" presStyleIdx="1" presStyleCnt="4" custScaleX="90851" custScaleY="137149" custLinFactNeighborX="505" custLinFactNeighborY="7061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2EC8720-9116-4E5D-8DD0-1B1E662D329B}" type="pres">
      <dgm:prSet presAssocID="{BDEFC589-C988-4BC8-BB95-54CB981645A1}" presName="sp" presStyleCnt="0"/>
      <dgm:spPr/>
    </dgm:pt>
    <dgm:pt modelId="{28BCE612-4EAE-490A-B196-6B0DFAC817BF}" type="pres">
      <dgm:prSet presAssocID="{0EF3156F-70B1-4234-BB82-735483FE2A30}" presName="composite" presStyleCnt="0"/>
      <dgm:spPr/>
    </dgm:pt>
    <dgm:pt modelId="{E5AB222F-64B2-48BE-A4F3-DDB5F7A0AA7A}" type="pres">
      <dgm:prSet presAssocID="{0EF3156F-70B1-4234-BB82-735483FE2A30}" presName="parentText" presStyleLbl="alignNode1" presStyleIdx="2" presStyleCnt="4" custScaleX="17992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EAF7DD8-EB42-4B31-961E-A2219DDAF4CB}" type="pres">
      <dgm:prSet presAssocID="{0EF3156F-70B1-4234-BB82-735483FE2A30}" presName="descendantText" presStyleLbl="alignAcc1" presStyleIdx="2" presStyleCnt="4" custScaleX="89938" custLinFactNeighborX="168" custLinFactNeighborY="405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154AA96-2134-41BA-863A-B711EBF0C365}" type="pres">
      <dgm:prSet presAssocID="{BB4CFDF6-187A-475B-90EA-BA1F562779FA}" presName="sp" presStyleCnt="0"/>
      <dgm:spPr/>
    </dgm:pt>
    <dgm:pt modelId="{FC376717-C184-4E3A-A2A6-BF11705E3397}" type="pres">
      <dgm:prSet presAssocID="{EE946D00-F37B-4431-8548-440455B77C6E}" presName="composite" presStyleCnt="0"/>
      <dgm:spPr/>
    </dgm:pt>
    <dgm:pt modelId="{40A3479B-148B-4CC5-A4A5-6ADC172EFF61}" type="pres">
      <dgm:prSet presAssocID="{EE946D00-F37B-4431-8548-440455B77C6E}" presName="parentText" presStyleLbl="alignNode1" presStyleIdx="3" presStyleCnt="4" custScaleX="17555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49D74E-CDFD-4C5E-B907-AC9FF54F5B59}" type="pres">
      <dgm:prSet presAssocID="{EE946D00-F37B-4431-8548-440455B77C6E}" presName="descendantText" presStyleLbl="alignAcc1" presStyleIdx="3" presStyleCnt="4" custScaleX="89012" custScaleY="181877" custLinFactNeighborX="760" custLinFactNeighborY="345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6C340803-B41B-401E-9E84-5F7B9D0F564E}" srcId="{B3C7361C-30FC-41AD-B86F-2062A35F02C9}" destId="{D58E60F4-7A37-431A-98B9-329AA3C190AB}" srcOrd="1" destOrd="0" parTransId="{7E77F0AE-DD45-4EF1-B29C-B3AB19188F65}" sibTransId="{BDEFC589-C988-4BC8-BB95-54CB981645A1}"/>
    <dgm:cxn modelId="{22B3E3C7-FD5F-460D-B5E1-4B177A3A3C39}" type="presOf" srcId="{AE688D34-8479-498F-A501-7D7A8641876C}" destId="{8C26686A-51C4-4972-8DEA-6386120408AF}" srcOrd="0" destOrd="0" presId="urn:microsoft.com/office/officeart/2005/8/layout/chevron2"/>
    <dgm:cxn modelId="{DB07E3D4-E9B5-46B7-A099-D551435FC585}" type="presOf" srcId="{1370D660-4FFF-41A0-942E-6E051691258F}" destId="{2545DB04-28FD-4FE4-96B5-498077365B2B}" srcOrd="0" destOrd="0" presId="urn:microsoft.com/office/officeart/2005/8/layout/chevron2"/>
    <dgm:cxn modelId="{B4584046-780C-471E-8708-70532539202C}" srcId="{0EF3156F-70B1-4234-BB82-735483FE2A30}" destId="{9CEF4B20-604E-48C9-B75C-E949B020A53E}" srcOrd="0" destOrd="0" parTransId="{CD5167BC-4426-47B6-955A-0868B82BF927}" sibTransId="{B39A328D-DE38-44E6-8797-291783BC8652}"/>
    <dgm:cxn modelId="{7C8B5EC8-F9EE-4E79-8ED8-58AEC585EAD8}" type="presOf" srcId="{EE946D00-F37B-4431-8548-440455B77C6E}" destId="{40A3479B-148B-4CC5-A4A5-6ADC172EFF61}" srcOrd="0" destOrd="0" presId="urn:microsoft.com/office/officeart/2005/8/layout/chevron2"/>
    <dgm:cxn modelId="{38E62965-9019-40E9-8D33-0A0C8044CB48}" srcId="{EE946D00-F37B-4431-8548-440455B77C6E}" destId="{F0A63826-5064-4528-B2C9-752AB20D5952}" srcOrd="0" destOrd="0" parTransId="{2147BE7D-8C8E-480A-B584-805FAA307214}" sibTransId="{99079437-2CDF-4899-AF36-0AC1FA9FD50B}"/>
    <dgm:cxn modelId="{A242C36A-CA05-470E-924E-8817E5431B5E}" srcId="{1370D660-4FFF-41A0-942E-6E051691258F}" destId="{AE688D34-8479-498F-A501-7D7A8641876C}" srcOrd="0" destOrd="0" parTransId="{1C7DCEFA-99A2-4909-A207-4B98B63888A8}" sibTransId="{5A39EA5D-8073-43DA-AFDD-B65539D858AB}"/>
    <dgm:cxn modelId="{AD0B73F5-6BA0-42D6-9924-D26AF255C07D}" type="presOf" srcId="{9CEF4B20-604E-48C9-B75C-E949B020A53E}" destId="{7EAF7DD8-EB42-4B31-961E-A2219DDAF4CB}" srcOrd="0" destOrd="0" presId="urn:microsoft.com/office/officeart/2005/8/layout/chevron2"/>
    <dgm:cxn modelId="{E3A2736B-CF52-42F9-92D6-FE5DDEF27C67}" type="presOf" srcId="{B3C7361C-30FC-41AD-B86F-2062A35F02C9}" destId="{FBB1CB7E-5063-4AC5-843A-E468DD698AA5}" srcOrd="0" destOrd="0" presId="urn:microsoft.com/office/officeart/2005/8/layout/chevron2"/>
    <dgm:cxn modelId="{70258FE3-A147-4E9D-8A26-9B11718A351B}" type="presOf" srcId="{F0A63826-5064-4528-B2C9-752AB20D5952}" destId="{4949D74E-CDFD-4C5E-B907-AC9FF54F5B59}" srcOrd="0" destOrd="0" presId="urn:microsoft.com/office/officeart/2005/8/layout/chevron2"/>
    <dgm:cxn modelId="{8511F586-4465-4B71-8D74-BC6ADACCEFF7}" type="presOf" srcId="{90C4FE5D-7905-4B35-8238-C6806167C90B}" destId="{8357F406-97AC-4AE0-AD1B-BFDDCF462B00}" srcOrd="0" destOrd="1" presId="urn:microsoft.com/office/officeart/2005/8/layout/chevron2"/>
    <dgm:cxn modelId="{F685F6F6-67C2-419F-AB7A-9E1862BC812D}" type="presOf" srcId="{D58E60F4-7A37-431A-98B9-329AA3C190AB}" destId="{A32B807C-F898-4D33-B0F4-308ED7C254DF}" srcOrd="0" destOrd="0" presId="urn:microsoft.com/office/officeart/2005/8/layout/chevron2"/>
    <dgm:cxn modelId="{26A6DDF0-F309-45A2-A450-658EDD8D5D34}" srcId="{B3C7361C-30FC-41AD-B86F-2062A35F02C9}" destId="{0EF3156F-70B1-4234-BB82-735483FE2A30}" srcOrd="2" destOrd="0" parTransId="{039CCA00-F0ED-4D0B-B468-F535F1B8CA9A}" sibTransId="{BB4CFDF6-187A-475B-90EA-BA1F562779FA}"/>
    <dgm:cxn modelId="{4D1CD936-852B-47C9-9D89-FBF804F3856C}" srcId="{D58E60F4-7A37-431A-98B9-329AA3C190AB}" destId="{7BD8D83B-7B8B-46F4-940C-6F4D844A2166}" srcOrd="0" destOrd="0" parTransId="{22FBDDC7-24DE-4C30-8852-5D6CDE9C7A9C}" sibTransId="{B89EC717-471D-4348-B578-5AFA62008E3D}"/>
    <dgm:cxn modelId="{76F2E5E4-5E8E-456E-A54B-767073B43913}" srcId="{B3C7361C-30FC-41AD-B86F-2062A35F02C9}" destId="{1370D660-4FFF-41A0-942E-6E051691258F}" srcOrd="0" destOrd="0" parTransId="{015A34CD-482E-4C0E-9C6B-CA0984644528}" sibTransId="{F48AD3EA-2CA3-41E5-BAE0-F26708F11677}"/>
    <dgm:cxn modelId="{5C78D182-DB8B-40F5-A537-D240BE07A69D}" type="presOf" srcId="{0EF3156F-70B1-4234-BB82-735483FE2A30}" destId="{E5AB222F-64B2-48BE-A4F3-DDB5F7A0AA7A}" srcOrd="0" destOrd="0" presId="urn:microsoft.com/office/officeart/2005/8/layout/chevron2"/>
    <dgm:cxn modelId="{AE9E3ADF-7B1A-4404-A9AF-092292265E93}" srcId="{D58E60F4-7A37-431A-98B9-329AA3C190AB}" destId="{90C4FE5D-7905-4B35-8238-C6806167C90B}" srcOrd="1" destOrd="0" parTransId="{F744600D-3580-4818-98B2-C477E03B34B1}" sibTransId="{39E74663-B2BD-41E8-A377-8EEBFE1DA53C}"/>
    <dgm:cxn modelId="{758A9FF0-B42E-4461-A860-E9A82497F5A9}" type="presOf" srcId="{D2F5161A-E824-4048-9976-53F0303A0AE1}" destId="{8C26686A-51C4-4972-8DEA-6386120408AF}" srcOrd="0" destOrd="1" presId="urn:microsoft.com/office/officeart/2005/8/layout/chevron2"/>
    <dgm:cxn modelId="{CD11AA7B-CF53-4DCF-95C9-A23B4E50DE5A}" srcId="{B3C7361C-30FC-41AD-B86F-2062A35F02C9}" destId="{EE946D00-F37B-4431-8548-440455B77C6E}" srcOrd="3" destOrd="0" parTransId="{3A4897A0-A662-44AD-9AAF-9A5CE5569C7C}" sibTransId="{3ED81DB4-1D2C-46EB-BFA4-84B4C7D19DEC}"/>
    <dgm:cxn modelId="{84DB728F-511B-4458-ABB9-8A4CB3BB25FB}" type="presOf" srcId="{7BD8D83B-7B8B-46F4-940C-6F4D844A2166}" destId="{8357F406-97AC-4AE0-AD1B-BFDDCF462B00}" srcOrd="0" destOrd="0" presId="urn:microsoft.com/office/officeart/2005/8/layout/chevron2"/>
    <dgm:cxn modelId="{C73FA778-5F2D-4A2F-BC43-656752059BCC}" srcId="{1370D660-4FFF-41A0-942E-6E051691258F}" destId="{D2F5161A-E824-4048-9976-53F0303A0AE1}" srcOrd="1" destOrd="0" parTransId="{5DC327DA-9DD3-48D0-8C9A-B77D03A05921}" sibTransId="{1774A0BA-BA70-4B42-8FAF-77902353896F}"/>
    <dgm:cxn modelId="{C896B9FE-7FBD-4902-87EE-B17B699C4B6F}" type="presParOf" srcId="{FBB1CB7E-5063-4AC5-843A-E468DD698AA5}" destId="{9EC6BB06-46CD-4A5F-A69C-8AA07DBD493E}" srcOrd="0" destOrd="0" presId="urn:microsoft.com/office/officeart/2005/8/layout/chevron2"/>
    <dgm:cxn modelId="{45CC877E-4FD2-4422-91CD-0208916EAF6A}" type="presParOf" srcId="{9EC6BB06-46CD-4A5F-A69C-8AA07DBD493E}" destId="{2545DB04-28FD-4FE4-96B5-498077365B2B}" srcOrd="0" destOrd="0" presId="urn:microsoft.com/office/officeart/2005/8/layout/chevron2"/>
    <dgm:cxn modelId="{43AB3E09-A433-4559-8E38-5F35D74C3979}" type="presParOf" srcId="{9EC6BB06-46CD-4A5F-A69C-8AA07DBD493E}" destId="{8C26686A-51C4-4972-8DEA-6386120408AF}" srcOrd="1" destOrd="0" presId="urn:microsoft.com/office/officeart/2005/8/layout/chevron2"/>
    <dgm:cxn modelId="{F9BAC5E8-BD94-4CCC-9CF4-9B8E9D6A4AEE}" type="presParOf" srcId="{FBB1CB7E-5063-4AC5-843A-E468DD698AA5}" destId="{E1B5563B-FCD4-4728-807C-05EB0FA87C98}" srcOrd="1" destOrd="0" presId="urn:microsoft.com/office/officeart/2005/8/layout/chevron2"/>
    <dgm:cxn modelId="{3F7AE1AB-F828-479E-A97C-1212A6DB1B22}" type="presParOf" srcId="{FBB1CB7E-5063-4AC5-843A-E468DD698AA5}" destId="{59A1EE91-BF92-448B-8F8D-E001B5F808E8}" srcOrd="2" destOrd="0" presId="urn:microsoft.com/office/officeart/2005/8/layout/chevron2"/>
    <dgm:cxn modelId="{F278D6D5-8ACE-45DF-BC75-088DA8F2754F}" type="presParOf" srcId="{59A1EE91-BF92-448B-8F8D-E001B5F808E8}" destId="{A32B807C-F898-4D33-B0F4-308ED7C254DF}" srcOrd="0" destOrd="0" presId="urn:microsoft.com/office/officeart/2005/8/layout/chevron2"/>
    <dgm:cxn modelId="{0B015261-DD8C-4340-8EDC-7098C58BEA0E}" type="presParOf" srcId="{59A1EE91-BF92-448B-8F8D-E001B5F808E8}" destId="{8357F406-97AC-4AE0-AD1B-BFDDCF462B00}" srcOrd="1" destOrd="0" presId="urn:microsoft.com/office/officeart/2005/8/layout/chevron2"/>
    <dgm:cxn modelId="{1E518135-EA49-428E-BF48-0A6546B602FA}" type="presParOf" srcId="{FBB1CB7E-5063-4AC5-843A-E468DD698AA5}" destId="{52EC8720-9116-4E5D-8DD0-1B1E662D329B}" srcOrd="3" destOrd="0" presId="urn:microsoft.com/office/officeart/2005/8/layout/chevron2"/>
    <dgm:cxn modelId="{7335930D-C03E-4178-BB02-8A05E5FF0ECA}" type="presParOf" srcId="{FBB1CB7E-5063-4AC5-843A-E468DD698AA5}" destId="{28BCE612-4EAE-490A-B196-6B0DFAC817BF}" srcOrd="4" destOrd="0" presId="urn:microsoft.com/office/officeart/2005/8/layout/chevron2"/>
    <dgm:cxn modelId="{5A8691A3-7B38-4E1D-86CA-CEA73F4DF756}" type="presParOf" srcId="{28BCE612-4EAE-490A-B196-6B0DFAC817BF}" destId="{E5AB222F-64B2-48BE-A4F3-DDB5F7A0AA7A}" srcOrd="0" destOrd="0" presId="urn:microsoft.com/office/officeart/2005/8/layout/chevron2"/>
    <dgm:cxn modelId="{495C2846-3817-462F-877F-B162445AA343}" type="presParOf" srcId="{28BCE612-4EAE-490A-B196-6B0DFAC817BF}" destId="{7EAF7DD8-EB42-4B31-961E-A2219DDAF4CB}" srcOrd="1" destOrd="0" presId="urn:microsoft.com/office/officeart/2005/8/layout/chevron2"/>
    <dgm:cxn modelId="{6A61F2C4-131C-4496-B0D7-CFA76A41023D}" type="presParOf" srcId="{FBB1CB7E-5063-4AC5-843A-E468DD698AA5}" destId="{D154AA96-2134-41BA-863A-B711EBF0C365}" srcOrd="5" destOrd="0" presId="urn:microsoft.com/office/officeart/2005/8/layout/chevron2"/>
    <dgm:cxn modelId="{41C44C13-AC0F-4F88-BC32-48F3DDE46DA5}" type="presParOf" srcId="{FBB1CB7E-5063-4AC5-843A-E468DD698AA5}" destId="{FC376717-C184-4E3A-A2A6-BF11705E3397}" srcOrd="6" destOrd="0" presId="urn:microsoft.com/office/officeart/2005/8/layout/chevron2"/>
    <dgm:cxn modelId="{29FF8814-B0D1-4EE2-91D4-67C15D700AB2}" type="presParOf" srcId="{FC376717-C184-4E3A-A2A6-BF11705E3397}" destId="{40A3479B-148B-4CC5-A4A5-6ADC172EFF61}" srcOrd="0" destOrd="0" presId="urn:microsoft.com/office/officeart/2005/8/layout/chevron2"/>
    <dgm:cxn modelId="{99A3313D-0F29-41D1-B5F1-63300D6715FF}" type="presParOf" srcId="{FC376717-C184-4E3A-A2A6-BF11705E3397}" destId="{4949D74E-CDFD-4C5E-B907-AC9FF54F5B5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C7361C-30FC-41AD-B86F-2062A35F02C9}" type="doc">
      <dgm:prSet loTypeId="urn:microsoft.com/office/officeart/2005/8/layout/chevron2" loCatId="list" qsTypeId="urn:microsoft.com/office/officeart/2005/8/quickstyle/simple4" qsCatId="simple" csTypeId="urn:microsoft.com/office/officeart/2005/8/colors/accent1_2" csCatId="accent1" phldr="1"/>
      <dgm:spPr/>
    </dgm:pt>
    <dgm:pt modelId="{1370D660-4FFF-41A0-942E-6E051691258F}">
      <dgm:prSet phldrT="[Text]" custT="1"/>
      <dgm:spPr/>
      <dgm:t>
        <a:bodyPr/>
        <a:lstStyle/>
        <a:p>
          <a:r>
            <a:rPr lang="de-DE" sz="1300" dirty="0" smtClean="0">
              <a:solidFill>
                <a:schemeClr val="tx1"/>
              </a:solidFill>
            </a:rPr>
            <a:t/>
          </a:r>
          <a:br>
            <a:rPr lang="de-DE" sz="1300" dirty="0" smtClean="0">
              <a:solidFill>
                <a:schemeClr val="tx1"/>
              </a:solidFill>
            </a:rPr>
          </a:br>
          <a:r>
            <a:rPr lang="de-DE" sz="1600" dirty="0" smtClean="0">
              <a:solidFill>
                <a:schemeClr val="tx1"/>
              </a:solidFill>
            </a:rPr>
            <a:t>EIGENE ANGEBOTE</a:t>
          </a:r>
          <a:endParaRPr lang="de-AT" sz="1300" dirty="0">
            <a:solidFill>
              <a:schemeClr val="tx1"/>
            </a:solidFill>
          </a:endParaRPr>
        </a:p>
      </dgm:t>
    </dgm:pt>
    <dgm:pt modelId="{015A34CD-482E-4C0E-9C6B-CA0984644528}" type="parTrans" cxnId="{76F2E5E4-5E8E-456E-A54B-767073B43913}">
      <dgm:prSet/>
      <dgm:spPr/>
      <dgm:t>
        <a:bodyPr/>
        <a:lstStyle/>
        <a:p>
          <a:endParaRPr lang="de-AT"/>
        </a:p>
      </dgm:t>
    </dgm:pt>
    <dgm:pt modelId="{F48AD3EA-2CA3-41E5-BAE0-F26708F11677}" type="sibTrans" cxnId="{76F2E5E4-5E8E-456E-A54B-767073B43913}">
      <dgm:prSet/>
      <dgm:spPr/>
      <dgm:t>
        <a:bodyPr/>
        <a:lstStyle/>
        <a:p>
          <a:endParaRPr lang="de-AT"/>
        </a:p>
      </dgm:t>
    </dgm:pt>
    <dgm:pt modelId="{D58E60F4-7A37-431A-98B9-329AA3C190AB}">
      <dgm:prSet phldrT="[Text]" custT="1"/>
      <dgm:spPr/>
      <dgm:t>
        <a:bodyPr/>
        <a:lstStyle/>
        <a:p>
          <a:r>
            <a:rPr lang="de-DE" sz="1300" dirty="0" smtClean="0">
              <a:solidFill>
                <a:schemeClr val="tx1"/>
              </a:solidFill>
            </a:rPr>
            <a:t/>
          </a:r>
          <a:br>
            <a:rPr lang="de-DE" sz="1300" dirty="0" smtClean="0">
              <a:solidFill>
                <a:schemeClr val="tx1"/>
              </a:solidFill>
            </a:rPr>
          </a:br>
          <a:r>
            <a:rPr lang="de-DE" sz="1600" dirty="0" smtClean="0">
              <a:solidFill>
                <a:schemeClr val="tx1"/>
              </a:solidFill>
            </a:rPr>
            <a:t>VERMITT-LUNG</a:t>
          </a:r>
          <a:endParaRPr lang="de-AT" sz="1600" dirty="0">
            <a:solidFill>
              <a:schemeClr val="tx1"/>
            </a:solidFill>
          </a:endParaRPr>
        </a:p>
      </dgm:t>
    </dgm:pt>
    <dgm:pt modelId="{7E77F0AE-DD45-4EF1-B29C-B3AB19188F65}" type="parTrans" cxnId="{6C340803-B41B-401E-9E84-5F7B9D0F564E}">
      <dgm:prSet/>
      <dgm:spPr/>
      <dgm:t>
        <a:bodyPr/>
        <a:lstStyle/>
        <a:p>
          <a:endParaRPr lang="de-AT"/>
        </a:p>
      </dgm:t>
    </dgm:pt>
    <dgm:pt modelId="{BDEFC589-C988-4BC8-BB95-54CB981645A1}" type="sibTrans" cxnId="{6C340803-B41B-401E-9E84-5F7B9D0F564E}">
      <dgm:prSet/>
      <dgm:spPr/>
      <dgm:t>
        <a:bodyPr/>
        <a:lstStyle/>
        <a:p>
          <a:endParaRPr lang="de-AT"/>
        </a:p>
      </dgm:t>
    </dgm:pt>
    <dgm:pt modelId="{0EF3156F-70B1-4234-BB82-735483FE2A30}">
      <dgm:prSet phldrT="[Text]" custT="1"/>
      <dgm:spPr/>
      <dgm:t>
        <a:bodyPr/>
        <a:lstStyle/>
        <a:p>
          <a:r>
            <a:rPr lang="de-DE" sz="1300" dirty="0" smtClean="0">
              <a:solidFill>
                <a:schemeClr val="tx1"/>
              </a:solidFill>
            </a:rPr>
            <a:t/>
          </a:r>
          <a:br>
            <a:rPr lang="de-DE" sz="1300" dirty="0" smtClean="0">
              <a:solidFill>
                <a:schemeClr val="tx1"/>
              </a:solidFill>
            </a:rPr>
          </a:br>
          <a:r>
            <a:rPr lang="de-DE" sz="1600" dirty="0" smtClean="0">
              <a:solidFill>
                <a:schemeClr val="tx1"/>
              </a:solidFill>
            </a:rPr>
            <a:t>KOOPERA-TION MIT EXTERNEN</a:t>
          </a:r>
          <a:endParaRPr lang="de-AT" sz="1600" dirty="0">
            <a:solidFill>
              <a:schemeClr val="tx1"/>
            </a:solidFill>
          </a:endParaRPr>
        </a:p>
      </dgm:t>
    </dgm:pt>
    <dgm:pt modelId="{039CCA00-F0ED-4D0B-B468-F535F1B8CA9A}" type="parTrans" cxnId="{26A6DDF0-F309-45A2-A450-658EDD8D5D34}">
      <dgm:prSet/>
      <dgm:spPr/>
      <dgm:t>
        <a:bodyPr/>
        <a:lstStyle/>
        <a:p>
          <a:endParaRPr lang="de-AT"/>
        </a:p>
      </dgm:t>
    </dgm:pt>
    <dgm:pt modelId="{BB4CFDF6-187A-475B-90EA-BA1F562779FA}" type="sibTrans" cxnId="{26A6DDF0-F309-45A2-A450-658EDD8D5D34}">
      <dgm:prSet/>
      <dgm:spPr/>
      <dgm:t>
        <a:bodyPr/>
        <a:lstStyle/>
        <a:p>
          <a:endParaRPr lang="de-AT"/>
        </a:p>
      </dgm:t>
    </dgm:pt>
    <dgm:pt modelId="{EE946D00-F37B-4431-8548-440455B77C6E}">
      <dgm:prSet custT="1"/>
      <dgm:spPr/>
      <dgm:t>
        <a:bodyPr/>
        <a:lstStyle/>
        <a:p>
          <a:r>
            <a:rPr lang="de-DE" sz="1600" dirty="0" smtClean="0">
              <a:solidFill>
                <a:schemeClr val="tx1"/>
              </a:solidFill>
            </a:rPr>
            <a:t>KEINE SPE-ZIFISCHEN STRATEGIEN</a:t>
          </a:r>
          <a:endParaRPr lang="de-AT" sz="1600" dirty="0">
            <a:solidFill>
              <a:schemeClr val="tx1"/>
            </a:solidFill>
          </a:endParaRPr>
        </a:p>
      </dgm:t>
    </dgm:pt>
    <dgm:pt modelId="{3A4897A0-A662-44AD-9AAF-9A5CE5569C7C}" type="parTrans" cxnId="{CD11AA7B-CF53-4DCF-95C9-A23B4E50DE5A}">
      <dgm:prSet/>
      <dgm:spPr/>
      <dgm:t>
        <a:bodyPr/>
        <a:lstStyle/>
        <a:p>
          <a:endParaRPr lang="de-AT"/>
        </a:p>
      </dgm:t>
    </dgm:pt>
    <dgm:pt modelId="{3ED81DB4-1D2C-46EB-BFA4-84B4C7D19DEC}" type="sibTrans" cxnId="{CD11AA7B-CF53-4DCF-95C9-A23B4E50DE5A}">
      <dgm:prSet/>
      <dgm:spPr/>
      <dgm:t>
        <a:bodyPr/>
        <a:lstStyle/>
        <a:p>
          <a:endParaRPr lang="de-AT"/>
        </a:p>
      </dgm:t>
    </dgm:pt>
    <dgm:pt modelId="{AE688D34-8479-498F-A501-7D7A8641876C}">
      <dgm:prSet custT="1"/>
      <dgm:spPr/>
      <dgm:t>
        <a:bodyPr/>
        <a:lstStyle/>
        <a:p>
          <a:r>
            <a:rPr lang="de-AT" sz="2000" dirty="0" smtClean="0"/>
            <a:t>Allgemeinmedizinische Angebote: 		       8%</a:t>
          </a:r>
          <a:endParaRPr lang="de-AT" sz="2000" dirty="0"/>
        </a:p>
      </dgm:t>
    </dgm:pt>
    <dgm:pt modelId="{1C7DCEFA-99A2-4909-A207-4B98B63888A8}" type="parTrans" cxnId="{A242C36A-CA05-470E-924E-8817E5431B5E}">
      <dgm:prSet/>
      <dgm:spPr/>
      <dgm:t>
        <a:bodyPr/>
        <a:lstStyle/>
        <a:p>
          <a:endParaRPr lang="de-AT"/>
        </a:p>
      </dgm:t>
    </dgm:pt>
    <dgm:pt modelId="{5A39EA5D-8073-43DA-AFDD-B65539D858AB}" type="sibTrans" cxnId="{A242C36A-CA05-470E-924E-8817E5431B5E}">
      <dgm:prSet/>
      <dgm:spPr/>
      <dgm:t>
        <a:bodyPr/>
        <a:lstStyle/>
        <a:p>
          <a:endParaRPr lang="de-AT"/>
        </a:p>
      </dgm:t>
    </dgm:pt>
    <dgm:pt modelId="{7BD8D83B-7B8B-46F4-940C-6F4D844A2166}">
      <dgm:prSet custT="1"/>
      <dgm:spPr/>
      <dgm:t>
        <a:bodyPr/>
        <a:lstStyle/>
        <a:p>
          <a:r>
            <a:rPr lang="de-AT" sz="2000" dirty="0" smtClean="0"/>
            <a:t>Allgemeinmedizinische Angebote: 		      48%</a:t>
          </a:r>
          <a:endParaRPr lang="de-AT" sz="2000" dirty="0"/>
        </a:p>
      </dgm:t>
    </dgm:pt>
    <dgm:pt modelId="{22FBDDC7-24DE-4C30-8852-5D6CDE9C7A9C}" type="parTrans" cxnId="{4D1CD936-852B-47C9-9D89-FBF804F3856C}">
      <dgm:prSet/>
      <dgm:spPr/>
      <dgm:t>
        <a:bodyPr/>
        <a:lstStyle/>
        <a:p>
          <a:endParaRPr lang="de-AT"/>
        </a:p>
      </dgm:t>
    </dgm:pt>
    <dgm:pt modelId="{B89EC717-471D-4348-B578-5AFA62008E3D}" type="sibTrans" cxnId="{4D1CD936-852B-47C9-9D89-FBF804F3856C}">
      <dgm:prSet/>
      <dgm:spPr/>
      <dgm:t>
        <a:bodyPr/>
        <a:lstStyle/>
        <a:p>
          <a:endParaRPr lang="de-AT"/>
        </a:p>
      </dgm:t>
    </dgm:pt>
    <dgm:pt modelId="{9CEF4B20-604E-48C9-B75C-E949B020A53E}">
      <dgm:prSet custT="1"/>
      <dgm:spPr/>
      <dgm:t>
        <a:bodyPr/>
        <a:lstStyle/>
        <a:p>
          <a:r>
            <a:rPr lang="de-DE" sz="2000" dirty="0" smtClean="0"/>
            <a:t>Psyche: 					      50%</a:t>
          </a:r>
          <a:endParaRPr lang="de-AT" sz="2000" dirty="0"/>
        </a:p>
      </dgm:t>
    </dgm:pt>
    <dgm:pt modelId="{CD5167BC-4426-47B6-955A-0868B82BF927}" type="parTrans" cxnId="{B4584046-780C-471E-8708-70532539202C}">
      <dgm:prSet/>
      <dgm:spPr/>
      <dgm:t>
        <a:bodyPr/>
        <a:lstStyle/>
        <a:p>
          <a:endParaRPr lang="de-AT"/>
        </a:p>
      </dgm:t>
    </dgm:pt>
    <dgm:pt modelId="{B39A328D-DE38-44E6-8797-291783BC8652}" type="sibTrans" cxnId="{B4584046-780C-471E-8708-70532539202C}">
      <dgm:prSet/>
      <dgm:spPr/>
      <dgm:t>
        <a:bodyPr/>
        <a:lstStyle/>
        <a:p>
          <a:endParaRPr lang="de-AT"/>
        </a:p>
      </dgm:t>
    </dgm:pt>
    <dgm:pt modelId="{F0A63826-5064-4528-B2C9-752AB20D5952}">
      <dgm:prSet custT="1"/>
      <dgm:spPr/>
      <dgm:t>
        <a:bodyPr/>
        <a:lstStyle/>
        <a:p>
          <a:r>
            <a:rPr lang="de-AT" sz="2000" dirty="0" smtClean="0"/>
            <a:t>Allgemeinmedizin:				 16%</a:t>
          </a:r>
          <a:endParaRPr lang="de-AT" sz="2000" dirty="0"/>
        </a:p>
      </dgm:t>
    </dgm:pt>
    <dgm:pt modelId="{2147BE7D-8C8E-480A-B584-805FAA307214}" type="parTrans" cxnId="{38E62965-9019-40E9-8D33-0A0C8044CB48}">
      <dgm:prSet/>
      <dgm:spPr/>
      <dgm:t>
        <a:bodyPr/>
        <a:lstStyle/>
        <a:p>
          <a:endParaRPr lang="de-AT"/>
        </a:p>
      </dgm:t>
    </dgm:pt>
    <dgm:pt modelId="{99079437-2CDF-4899-AF36-0AC1FA9FD50B}" type="sibTrans" cxnId="{38E62965-9019-40E9-8D33-0A0C8044CB48}">
      <dgm:prSet/>
      <dgm:spPr/>
      <dgm:t>
        <a:bodyPr/>
        <a:lstStyle/>
        <a:p>
          <a:endParaRPr lang="de-AT"/>
        </a:p>
      </dgm:t>
    </dgm:pt>
    <dgm:pt modelId="{D2F5161A-E824-4048-9976-53F0303A0AE1}">
      <dgm:prSet custT="1"/>
      <dgm:spPr/>
      <dgm:t>
        <a:bodyPr/>
        <a:lstStyle/>
        <a:p>
          <a:r>
            <a:rPr lang="de-AT" sz="2000" dirty="0" smtClean="0"/>
            <a:t>Sucht (</a:t>
          </a:r>
          <a:r>
            <a:rPr lang="de-AT" sz="2000" dirty="0" err="1" smtClean="0"/>
            <a:t>ib</a:t>
          </a:r>
          <a:r>
            <a:rPr lang="de-AT" sz="2000" dirty="0" smtClean="0"/>
            <a:t>. Beratung):		   		      48%</a:t>
          </a:r>
          <a:endParaRPr lang="de-AT" sz="2000" dirty="0"/>
        </a:p>
      </dgm:t>
    </dgm:pt>
    <dgm:pt modelId="{5DC327DA-9DD3-48D0-8C9A-B77D03A05921}" type="parTrans" cxnId="{C73FA778-5F2D-4A2F-BC43-656752059BCC}">
      <dgm:prSet/>
      <dgm:spPr/>
    </dgm:pt>
    <dgm:pt modelId="{1774A0BA-BA70-4B42-8FAF-77902353896F}" type="sibTrans" cxnId="{C73FA778-5F2D-4A2F-BC43-656752059BCC}">
      <dgm:prSet/>
      <dgm:spPr/>
    </dgm:pt>
    <dgm:pt modelId="{90C4FE5D-7905-4B35-8238-C6806167C90B}">
      <dgm:prSet custT="1"/>
      <dgm:spPr/>
      <dgm:t>
        <a:bodyPr/>
        <a:lstStyle/>
        <a:p>
          <a:r>
            <a:rPr lang="de-AT" sz="2000" dirty="0" smtClean="0"/>
            <a:t>Sucht:				 		      40%</a:t>
          </a:r>
          <a:endParaRPr lang="de-AT" sz="2000" dirty="0"/>
        </a:p>
      </dgm:t>
    </dgm:pt>
    <dgm:pt modelId="{F744600D-3580-4818-98B2-C477E03B34B1}" type="parTrans" cxnId="{AE9E3ADF-7B1A-4404-A9AF-092292265E93}">
      <dgm:prSet/>
      <dgm:spPr/>
    </dgm:pt>
    <dgm:pt modelId="{39E74663-B2BD-41E8-A377-8EEBFE1DA53C}" type="sibTrans" cxnId="{AE9E3ADF-7B1A-4404-A9AF-092292265E93}">
      <dgm:prSet/>
      <dgm:spPr/>
    </dgm:pt>
    <dgm:pt modelId="{494D11BF-5FED-4ADC-AE6E-26644591F057}">
      <dgm:prSet custT="1"/>
      <dgm:spPr/>
      <dgm:t>
        <a:bodyPr/>
        <a:lstStyle/>
        <a:p>
          <a:r>
            <a:rPr lang="de-AT" sz="2000" dirty="0" smtClean="0"/>
            <a:t>Psyche (Behandlung):				      10%</a:t>
          </a:r>
          <a:endParaRPr lang="de-AT" sz="2000" dirty="0"/>
        </a:p>
      </dgm:t>
    </dgm:pt>
    <dgm:pt modelId="{CF04F54C-C4C5-43B8-A55D-861BA007FFFC}" type="parTrans" cxnId="{F6EEDCA6-BB65-47E9-B703-0F903A905722}">
      <dgm:prSet/>
      <dgm:spPr/>
    </dgm:pt>
    <dgm:pt modelId="{2F1ACB43-0EA2-4423-B4C6-75AA25A2FB0B}" type="sibTrans" cxnId="{F6EEDCA6-BB65-47E9-B703-0F903A905722}">
      <dgm:prSet/>
      <dgm:spPr/>
    </dgm:pt>
    <dgm:pt modelId="{E77F4390-2DF4-4FE8-8459-A91E674E2B14}">
      <dgm:prSet custT="1"/>
      <dgm:spPr/>
      <dgm:t>
        <a:bodyPr/>
        <a:lstStyle/>
        <a:p>
          <a:r>
            <a:rPr lang="de-AT" sz="2000" dirty="0" smtClean="0"/>
            <a:t>Psyche:					      24%</a:t>
          </a:r>
          <a:endParaRPr lang="de-AT" sz="2000" dirty="0"/>
        </a:p>
      </dgm:t>
    </dgm:pt>
    <dgm:pt modelId="{C518CF4B-5C85-4CAF-9863-8948BA1C69FB}" type="parTrans" cxnId="{7F9EE383-56E5-4CBC-9926-2FA3788E8987}">
      <dgm:prSet/>
      <dgm:spPr/>
    </dgm:pt>
    <dgm:pt modelId="{5D5B3FFD-AE88-41B8-9169-CDFAF498A491}" type="sibTrans" cxnId="{7F9EE383-56E5-4CBC-9926-2FA3788E8987}">
      <dgm:prSet/>
      <dgm:spPr/>
    </dgm:pt>
    <dgm:pt modelId="{D1CB48EE-E745-40D1-898E-9EDC045A5321}">
      <dgm:prSet custT="1"/>
      <dgm:spPr/>
      <dgm:t>
        <a:bodyPr/>
        <a:lstStyle/>
        <a:p>
          <a:r>
            <a:rPr lang="de-AT" sz="2000" dirty="0" smtClean="0"/>
            <a:t>Allgemeinmedizin:				      26%</a:t>
          </a:r>
          <a:endParaRPr lang="de-AT" sz="2000" dirty="0"/>
        </a:p>
      </dgm:t>
    </dgm:pt>
    <dgm:pt modelId="{60B6B13E-3F9A-4E61-928A-AAA099C82059}" type="parTrans" cxnId="{78962F9D-D03F-4DFC-B764-7A73CD3DC706}">
      <dgm:prSet/>
      <dgm:spPr/>
    </dgm:pt>
    <dgm:pt modelId="{5B172564-107A-4D59-8EE2-C4565C904048}" type="sibTrans" cxnId="{78962F9D-D03F-4DFC-B764-7A73CD3DC706}">
      <dgm:prSet/>
      <dgm:spPr/>
    </dgm:pt>
    <dgm:pt modelId="{4F8E7095-95EB-4F0D-A89C-60D2978F555C}">
      <dgm:prSet custT="1"/>
      <dgm:spPr/>
      <dgm:t>
        <a:bodyPr/>
        <a:lstStyle/>
        <a:p>
          <a:r>
            <a:rPr lang="de-AT" sz="2000" dirty="0" smtClean="0"/>
            <a:t>Sucht:						      36%</a:t>
          </a:r>
          <a:endParaRPr lang="de-AT" sz="2000" dirty="0"/>
        </a:p>
      </dgm:t>
    </dgm:pt>
    <dgm:pt modelId="{C75D074A-5BEA-42DD-B2EF-766614255D5D}" type="parTrans" cxnId="{06B40A90-7196-4250-8AB8-44DC70886D20}">
      <dgm:prSet/>
      <dgm:spPr/>
    </dgm:pt>
    <dgm:pt modelId="{7EA7CE87-5874-469D-9C30-B46257935EA8}" type="sibTrans" cxnId="{06B40A90-7196-4250-8AB8-44DC70886D20}">
      <dgm:prSet/>
      <dgm:spPr/>
    </dgm:pt>
    <dgm:pt modelId="{D705BF99-858C-4C84-857C-3C8A5B44CA9D}">
      <dgm:prSet custT="1"/>
      <dgm:spPr/>
      <dgm:t>
        <a:bodyPr/>
        <a:lstStyle/>
        <a:p>
          <a:r>
            <a:rPr lang="de-AT" sz="2000" dirty="0" smtClean="0"/>
            <a:t>Sucht:						 10%</a:t>
          </a:r>
          <a:endParaRPr lang="de-AT" sz="2000" dirty="0"/>
        </a:p>
      </dgm:t>
    </dgm:pt>
    <dgm:pt modelId="{5778F102-895E-4E6F-BBBD-7AB73BCDF4B3}" type="parTrans" cxnId="{B3E5A7A9-FED1-4F9F-A84D-79DA0A6A4AC5}">
      <dgm:prSet/>
      <dgm:spPr/>
      <dgm:t>
        <a:bodyPr/>
        <a:lstStyle/>
        <a:p>
          <a:endParaRPr lang="de-DE"/>
        </a:p>
      </dgm:t>
    </dgm:pt>
    <dgm:pt modelId="{FE158B8C-EB87-41F6-8C90-CF6D9A3C0803}" type="sibTrans" cxnId="{B3E5A7A9-FED1-4F9F-A84D-79DA0A6A4AC5}">
      <dgm:prSet/>
      <dgm:spPr/>
      <dgm:t>
        <a:bodyPr/>
        <a:lstStyle/>
        <a:p>
          <a:endParaRPr lang="de-DE"/>
        </a:p>
      </dgm:t>
    </dgm:pt>
    <dgm:pt modelId="{2A1F1D18-4841-43F5-AE2E-04CAFD435578}">
      <dgm:prSet custT="1"/>
      <dgm:spPr/>
      <dgm:t>
        <a:bodyPr/>
        <a:lstStyle/>
        <a:p>
          <a:r>
            <a:rPr lang="de-DE" sz="2000" dirty="0" smtClean="0"/>
            <a:t>Psyche: 					 10%</a:t>
          </a:r>
          <a:endParaRPr lang="de-AT" sz="2000" dirty="0"/>
        </a:p>
      </dgm:t>
    </dgm:pt>
    <dgm:pt modelId="{AE02FA7B-295F-43AC-9FE5-76FD43AED98A}" type="parTrans" cxnId="{A65AE2DF-E2D0-488E-850A-685426332E60}">
      <dgm:prSet/>
      <dgm:spPr/>
      <dgm:t>
        <a:bodyPr/>
        <a:lstStyle/>
        <a:p>
          <a:endParaRPr lang="de-DE"/>
        </a:p>
      </dgm:t>
    </dgm:pt>
    <dgm:pt modelId="{2C1472C6-9B00-450D-933F-0D056DBEF88E}" type="sibTrans" cxnId="{A65AE2DF-E2D0-488E-850A-685426332E60}">
      <dgm:prSet/>
      <dgm:spPr/>
      <dgm:t>
        <a:bodyPr/>
        <a:lstStyle/>
        <a:p>
          <a:endParaRPr lang="de-DE"/>
        </a:p>
      </dgm:t>
    </dgm:pt>
    <dgm:pt modelId="{FBB1CB7E-5063-4AC5-843A-E468DD698AA5}" type="pres">
      <dgm:prSet presAssocID="{B3C7361C-30FC-41AD-B86F-2062A35F02C9}" presName="linearFlow" presStyleCnt="0">
        <dgm:presLayoutVars>
          <dgm:dir/>
          <dgm:animLvl val="lvl"/>
          <dgm:resizeHandles val="exact"/>
        </dgm:presLayoutVars>
      </dgm:prSet>
      <dgm:spPr/>
    </dgm:pt>
    <dgm:pt modelId="{9EC6BB06-46CD-4A5F-A69C-8AA07DBD493E}" type="pres">
      <dgm:prSet presAssocID="{1370D660-4FFF-41A0-942E-6E051691258F}" presName="composite" presStyleCnt="0"/>
      <dgm:spPr/>
    </dgm:pt>
    <dgm:pt modelId="{2545DB04-28FD-4FE4-96B5-498077365B2B}" type="pres">
      <dgm:prSet presAssocID="{1370D660-4FFF-41A0-942E-6E051691258F}" presName="parentText" presStyleLbl="alignNode1" presStyleIdx="0" presStyleCnt="4" custScaleX="18199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26686A-51C4-4972-8DEA-6386120408AF}" type="pres">
      <dgm:prSet presAssocID="{1370D660-4FFF-41A0-942E-6E051691258F}" presName="descendantText" presStyleLbl="alignAcc1" presStyleIdx="0" presStyleCnt="4" custScaleX="91034" custScaleY="177318" custLinFactNeighborX="507" custLinFactNeighborY="3983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E1B5563B-FCD4-4728-807C-05EB0FA87C98}" type="pres">
      <dgm:prSet presAssocID="{F48AD3EA-2CA3-41E5-BAE0-F26708F11677}" presName="sp" presStyleCnt="0"/>
      <dgm:spPr/>
    </dgm:pt>
    <dgm:pt modelId="{59A1EE91-BF92-448B-8F8D-E001B5F808E8}" type="pres">
      <dgm:prSet presAssocID="{D58E60F4-7A37-431A-98B9-329AA3C190AB}" presName="composite" presStyleCnt="0"/>
      <dgm:spPr/>
    </dgm:pt>
    <dgm:pt modelId="{A32B807C-F898-4D33-B0F4-308ED7C254DF}" type="pres">
      <dgm:prSet presAssocID="{D58E60F4-7A37-431A-98B9-329AA3C190AB}" presName="parentText" presStyleLbl="alignNode1" presStyleIdx="1" presStyleCnt="4" custScaleX="18199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57F406-97AC-4AE0-AD1B-BFDDCF462B00}" type="pres">
      <dgm:prSet presAssocID="{D58E60F4-7A37-431A-98B9-329AA3C190AB}" presName="descendantText" presStyleLbl="alignAcc1" presStyleIdx="1" presStyleCnt="4" custScaleX="90851" custScaleY="137149" custLinFactNeighborX="505" custLinFactNeighborY="7061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2EC8720-9116-4E5D-8DD0-1B1E662D329B}" type="pres">
      <dgm:prSet presAssocID="{BDEFC589-C988-4BC8-BB95-54CB981645A1}" presName="sp" presStyleCnt="0"/>
      <dgm:spPr/>
    </dgm:pt>
    <dgm:pt modelId="{28BCE612-4EAE-490A-B196-6B0DFAC817BF}" type="pres">
      <dgm:prSet presAssocID="{0EF3156F-70B1-4234-BB82-735483FE2A30}" presName="composite" presStyleCnt="0"/>
      <dgm:spPr/>
    </dgm:pt>
    <dgm:pt modelId="{E5AB222F-64B2-48BE-A4F3-DDB5F7A0AA7A}" type="pres">
      <dgm:prSet presAssocID="{0EF3156F-70B1-4234-BB82-735483FE2A30}" presName="parentText" presStyleLbl="alignNode1" presStyleIdx="2" presStyleCnt="4" custScaleX="17992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EAF7DD8-EB42-4B31-961E-A2219DDAF4CB}" type="pres">
      <dgm:prSet presAssocID="{0EF3156F-70B1-4234-BB82-735483FE2A30}" presName="descendantText" presStyleLbl="alignAcc1" presStyleIdx="2" presStyleCnt="4" custScaleX="90940" custScaleY="161555" custLinFactNeighborX="168" custLinFactNeighborY="405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154AA96-2134-41BA-863A-B711EBF0C365}" type="pres">
      <dgm:prSet presAssocID="{BB4CFDF6-187A-475B-90EA-BA1F562779FA}" presName="sp" presStyleCnt="0"/>
      <dgm:spPr/>
    </dgm:pt>
    <dgm:pt modelId="{FC376717-C184-4E3A-A2A6-BF11705E3397}" type="pres">
      <dgm:prSet presAssocID="{EE946D00-F37B-4431-8548-440455B77C6E}" presName="composite" presStyleCnt="0"/>
      <dgm:spPr/>
    </dgm:pt>
    <dgm:pt modelId="{40A3479B-148B-4CC5-A4A5-6ADC172EFF61}" type="pres">
      <dgm:prSet presAssocID="{EE946D00-F37B-4431-8548-440455B77C6E}" presName="parentText" presStyleLbl="alignNode1" presStyleIdx="3" presStyleCnt="4" custScaleX="212008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49D74E-CDFD-4C5E-B907-AC9FF54F5B59}" type="pres">
      <dgm:prSet presAssocID="{EE946D00-F37B-4431-8548-440455B77C6E}" presName="descendantText" presStyleLbl="alignAcc1" presStyleIdx="3" presStyleCnt="4" custScaleX="89012" custScaleY="181877" custLinFactNeighborX="1596" custLinFactNeighborY="345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A65AE2DF-E2D0-488E-850A-685426332E60}" srcId="{EE946D00-F37B-4431-8548-440455B77C6E}" destId="{2A1F1D18-4841-43F5-AE2E-04CAFD435578}" srcOrd="2" destOrd="0" parTransId="{AE02FA7B-295F-43AC-9FE5-76FD43AED98A}" sibTransId="{2C1472C6-9B00-450D-933F-0D056DBEF88E}"/>
    <dgm:cxn modelId="{465A9A45-9724-4FC0-84F9-D1CB08A72A6A}" type="presOf" srcId="{D1CB48EE-E745-40D1-898E-9EDC045A5321}" destId="{7EAF7DD8-EB42-4B31-961E-A2219DDAF4CB}" srcOrd="0" destOrd="0" presId="urn:microsoft.com/office/officeart/2005/8/layout/chevron2"/>
    <dgm:cxn modelId="{38E62965-9019-40E9-8D33-0A0C8044CB48}" srcId="{EE946D00-F37B-4431-8548-440455B77C6E}" destId="{F0A63826-5064-4528-B2C9-752AB20D5952}" srcOrd="0" destOrd="0" parTransId="{2147BE7D-8C8E-480A-B584-805FAA307214}" sibTransId="{99079437-2CDF-4899-AF36-0AC1FA9FD50B}"/>
    <dgm:cxn modelId="{76F2E5E4-5E8E-456E-A54B-767073B43913}" srcId="{B3C7361C-30FC-41AD-B86F-2062A35F02C9}" destId="{1370D660-4FFF-41A0-942E-6E051691258F}" srcOrd="0" destOrd="0" parTransId="{015A34CD-482E-4C0E-9C6B-CA0984644528}" sibTransId="{F48AD3EA-2CA3-41E5-BAE0-F26708F11677}"/>
    <dgm:cxn modelId="{B3E5A7A9-FED1-4F9F-A84D-79DA0A6A4AC5}" srcId="{EE946D00-F37B-4431-8548-440455B77C6E}" destId="{D705BF99-858C-4C84-857C-3C8A5B44CA9D}" srcOrd="1" destOrd="0" parTransId="{5778F102-895E-4E6F-BBBD-7AB73BCDF4B3}" sibTransId="{FE158B8C-EB87-41F6-8C90-CF6D9A3C0803}"/>
    <dgm:cxn modelId="{BD80171D-5855-416B-9385-DD118B360404}" type="presOf" srcId="{D58E60F4-7A37-431A-98B9-329AA3C190AB}" destId="{A32B807C-F898-4D33-B0F4-308ED7C254DF}" srcOrd="0" destOrd="0" presId="urn:microsoft.com/office/officeart/2005/8/layout/chevron2"/>
    <dgm:cxn modelId="{B4584046-780C-471E-8708-70532539202C}" srcId="{0EF3156F-70B1-4234-BB82-735483FE2A30}" destId="{9CEF4B20-604E-48C9-B75C-E949B020A53E}" srcOrd="2" destOrd="0" parTransId="{CD5167BC-4426-47B6-955A-0868B82BF927}" sibTransId="{B39A328D-DE38-44E6-8797-291783BC8652}"/>
    <dgm:cxn modelId="{84CF16F3-ED7C-4081-BA28-4585A784E133}" type="presOf" srcId="{EE946D00-F37B-4431-8548-440455B77C6E}" destId="{40A3479B-148B-4CC5-A4A5-6ADC172EFF61}" srcOrd="0" destOrd="0" presId="urn:microsoft.com/office/officeart/2005/8/layout/chevron2"/>
    <dgm:cxn modelId="{0B5C08C6-4626-4967-9E7B-99EF89BA467D}" type="presOf" srcId="{E77F4390-2DF4-4FE8-8459-A91E674E2B14}" destId="{8357F406-97AC-4AE0-AD1B-BFDDCF462B00}" srcOrd="0" destOrd="2" presId="urn:microsoft.com/office/officeart/2005/8/layout/chevron2"/>
    <dgm:cxn modelId="{6C340803-B41B-401E-9E84-5F7B9D0F564E}" srcId="{B3C7361C-30FC-41AD-B86F-2062A35F02C9}" destId="{D58E60F4-7A37-431A-98B9-329AA3C190AB}" srcOrd="1" destOrd="0" parTransId="{7E77F0AE-DD45-4EF1-B29C-B3AB19188F65}" sibTransId="{BDEFC589-C988-4BC8-BB95-54CB981645A1}"/>
    <dgm:cxn modelId="{EC56F212-4F3D-437F-A553-CF9FF6C25290}" type="presOf" srcId="{F0A63826-5064-4528-B2C9-752AB20D5952}" destId="{4949D74E-CDFD-4C5E-B907-AC9FF54F5B59}" srcOrd="0" destOrd="0" presId="urn:microsoft.com/office/officeart/2005/8/layout/chevron2"/>
    <dgm:cxn modelId="{117AD6D8-2324-4AA1-920A-0F06D20F3050}" type="presOf" srcId="{7BD8D83B-7B8B-46F4-940C-6F4D844A2166}" destId="{8357F406-97AC-4AE0-AD1B-BFDDCF462B00}" srcOrd="0" destOrd="0" presId="urn:microsoft.com/office/officeart/2005/8/layout/chevron2"/>
    <dgm:cxn modelId="{089A7111-EB1A-4C4D-999F-8FD10921213B}" type="presOf" srcId="{D705BF99-858C-4C84-857C-3C8A5B44CA9D}" destId="{4949D74E-CDFD-4C5E-B907-AC9FF54F5B59}" srcOrd="0" destOrd="1" presId="urn:microsoft.com/office/officeart/2005/8/layout/chevron2"/>
    <dgm:cxn modelId="{A242C36A-CA05-470E-924E-8817E5431B5E}" srcId="{1370D660-4FFF-41A0-942E-6E051691258F}" destId="{AE688D34-8479-498F-A501-7D7A8641876C}" srcOrd="0" destOrd="0" parTransId="{1C7DCEFA-99A2-4909-A207-4B98B63888A8}" sibTransId="{5A39EA5D-8073-43DA-AFDD-B65539D858AB}"/>
    <dgm:cxn modelId="{A3453CDA-66F6-4CB4-93FB-F9BE7565E6AB}" type="presOf" srcId="{0EF3156F-70B1-4234-BB82-735483FE2A30}" destId="{E5AB222F-64B2-48BE-A4F3-DDB5F7A0AA7A}" srcOrd="0" destOrd="0" presId="urn:microsoft.com/office/officeart/2005/8/layout/chevron2"/>
    <dgm:cxn modelId="{CD11AA7B-CF53-4DCF-95C9-A23B4E50DE5A}" srcId="{B3C7361C-30FC-41AD-B86F-2062A35F02C9}" destId="{EE946D00-F37B-4431-8548-440455B77C6E}" srcOrd="3" destOrd="0" parTransId="{3A4897A0-A662-44AD-9AAF-9A5CE5569C7C}" sibTransId="{3ED81DB4-1D2C-46EB-BFA4-84B4C7D19DEC}"/>
    <dgm:cxn modelId="{D9E94480-2BE6-4763-B5D0-73272C3AC0F7}" type="presOf" srcId="{90C4FE5D-7905-4B35-8238-C6806167C90B}" destId="{8357F406-97AC-4AE0-AD1B-BFDDCF462B00}" srcOrd="0" destOrd="1" presId="urn:microsoft.com/office/officeart/2005/8/layout/chevron2"/>
    <dgm:cxn modelId="{60DD15FE-0ABC-43BD-927F-1FF382167738}" type="presOf" srcId="{B3C7361C-30FC-41AD-B86F-2062A35F02C9}" destId="{FBB1CB7E-5063-4AC5-843A-E468DD698AA5}" srcOrd="0" destOrd="0" presId="urn:microsoft.com/office/officeart/2005/8/layout/chevron2"/>
    <dgm:cxn modelId="{7F9EE383-56E5-4CBC-9926-2FA3788E8987}" srcId="{D58E60F4-7A37-431A-98B9-329AA3C190AB}" destId="{E77F4390-2DF4-4FE8-8459-A91E674E2B14}" srcOrd="2" destOrd="0" parTransId="{C518CF4B-5C85-4CAF-9863-8948BA1C69FB}" sibTransId="{5D5B3FFD-AE88-41B8-9169-CDFAF498A491}"/>
    <dgm:cxn modelId="{06B40A90-7196-4250-8AB8-44DC70886D20}" srcId="{0EF3156F-70B1-4234-BB82-735483FE2A30}" destId="{4F8E7095-95EB-4F0D-A89C-60D2978F555C}" srcOrd="1" destOrd="0" parTransId="{C75D074A-5BEA-42DD-B2EF-766614255D5D}" sibTransId="{7EA7CE87-5874-469D-9C30-B46257935EA8}"/>
    <dgm:cxn modelId="{78962F9D-D03F-4DFC-B764-7A73CD3DC706}" srcId="{0EF3156F-70B1-4234-BB82-735483FE2A30}" destId="{D1CB48EE-E745-40D1-898E-9EDC045A5321}" srcOrd="0" destOrd="0" parTransId="{60B6B13E-3F9A-4E61-928A-AAA099C82059}" sibTransId="{5B172564-107A-4D59-8EE2-C4565C904048}"/>
    <dgm:cxn modelId="{3A3470A7-1A61-41CF-91F6-73FFF43F7C02}" type="presOf" srcId="{4F8E7095-95EB-4F0D-A89C-60D2978F555C}" destId="{7EAF7DD8-EB42-4B31-961E-A2219DDAF4CB}" srcOrd="0" destOrd="1" presId="urn:microsoft.com/office/officeart/2005/8/layout/chevron2"/>
    <dgm:cxn modelId="{A8F504DD-7241-4EAB-9595-23CFBE6EA85F}" type="presOf" srcId="{2A1F1D18-4841-43F5-AE2E-04CAFD435578}" destId="{4949D74E-CDFD-4C5E-B907-AC9FF54F5B59}" srcOrd="0" destOrd="2" presId="urn:microsoft.com/office/officeart/2005/8/layout/chevron2"/>
    <dgm:cxn modelId="{A85DD6B7-56D2-483F-A7E6-A17747523037}" type="presOf" srcId="{AE688D34-8479-498F-A501-7D7A8641876C}" destId="{8C26686A-51C4-4972-8DEA-6386120408AF}" srcOrd="0" destOrd="0" presId="urn:microsoft.com/office/officeart/2005/8/layout/chevron2"/>
    <dgm:cxn modelId="{C73FA778-5F2D-4A2F-BC43-656752059BCC}" srcId="{1370D660-4FFF-41A0-942E-6E051691258F}" destId="{D2F5161A-E824-4048-9976-53F0303A0AE1}" srcOrd="1" destOrd="0" parTransId="{5DC327DA-9DD3-48D0-8C9A-B77D03A05921}" sibTransId="{1774A0BA-BA70-4B42-8FAF-77902353896F}"/>
    <dgm:cxn modelId="{AE9E3ADF-7B1A-4404-A9AF-092292265E93}" srcId="{D58E60F4-7A37-431A-98B9-329AA3C190AB}" destId="{90C4FE5D-7905-4B35-8238-C6806167C90B}" srcOrd="1" destOrd="0" parTransId="{F744600D-3580-4818-98B2-C477E03B34B1}" sibTransId="{39E74663-B2BD-41E8-A377-8EEBFE1DA53C}"/>
    <dgm:cxn modelId="{9DEBC141-1FA4-4E6D-A1A2-3BA1E3D73963}" type="presOf" srcId="{9CEF4B20-604E-48C9-B75C-E949B020A53E}" destId="{7EAF7DD8-EB42-4B31-961E-A2219DDAF4CB}" srcOrd="0" destOrd="2" presId="urn:microsoft.com/office/officeart/2005/8/layout/chevron2"/>
    <dgm:cxn modelId="{F6EEDCA6-BB65-47E9-B703-0F903A905722}" srcId="{1370D660-4FFF-41A0-942E-6E051691258F}" destId="{494D11BF-5FED-4ADC-AE6E-26644591F057}" srcOrd="2" destOrd="0" parTransId="{CF04F54C-C4C5-43B8-A55D-861BA007FFFC}" sibTransId="{2F1ACB43-0EA2-4423-B4C6-75AA25A2FB0B}"/>
    <dgm:cxn modelId="{26A6DDF0-F309-45A2-A450-658EDD8D5D34}" srcId="{B3C7361C-30FC-41AD-B86F-2062A35F02C9}" destId="{0EF3156F-70B1-4234-BB82-735483FE2A30}" srcOrd="2" destOrd="0" parTransId="{039CCA00-F0ED-4D0B-B468-F535F1B8CA9A}" sibTransId="{BB4CFDF6-187A-475B-90EA-BA1F562779FA}"/>
    <dgm:cxn modelId="{DBE202F7-E074-4E2A-ACB6-1BB4AD04947B}" type="presOf" srcId="{D2F5161A-E824-4048-9976-53F0303A0AE1}" destId="{8C26686A-51C4-4972-8DEA-6386120408AF}" srcOrd="0" destOrd="1" presId="urn:microsoft.com/office/officeart/2005/8/layout/chevron2"/>
    <dgm:cxn modelId="{115C7DE0-73FA-4AF1-AF33-AACC742AEB23}" type="presOf" srcId="{1370D660-4FFF-41A0-942E-6E051691258F}" destId="{2545DB04-28FD-4FE4-96B5-498077365B2B}" srcOrd="0" destOrd="0" presId="urn:microsoft.com/office/officeart/2005/8/layout/chevron2"/>
    <dgm:cxn modelId="{4D1CD936-852B-47C9-9D89-FBF804F3856C}" srcId="{D58E60F4-7A37-431A-98B9-329AA3C190AB}" destId="{7BD8D83B-7B8B-46F4-940C-6F4D844A2166}" srcOrd="0" destOrd="0" parTransId="{22FBDDC7-24DE-4C30-8852-5D6CDE9C7A9C}" sibTransId="{B89EC717-471D-4348-B578-5AFA62008E3D}"/>
    <dgm:cxn modelId="{316AD240-DF7B-44E2-A4E4-32699E622291}" type="presOf" srcId="{494D11BF-5FED-4ADC-AE6E-26644591F057}" destId="{8C26686A-51C4-4972-8DEA-6386120408AF}" srcOrd="0" destOrd="2" presId="urn:microsoft.com/office/officeart/2005/8/layout/chevron2"/>
    <dgm:cxn modelId="{977AA7DD-FD0F-4FA2-B26A-1906DC41AC6A}" type="presParOf" srcId="{FBB1CB7E-5063-4AC5-843A-E468DD698AA5}" destId="{9EC6BB06-46CD-4A5F-A69C-8AA07DBD493E}" srcOrd="0" destOrd="0" presId="urn:microsoft.com/office/officeart/2005/8/layout/chevron2"/>
    <dgm:cxn modelId="{44D02239-BDE1-420E-AA04-A3303D36291B}" type="presParOf" srcId="{9EC6BB06-46CD-4A5F-A69C-8AA07DBD493E}" destId="{2545DB04-28FD-4FE4-96B5-498077365B2B}" srcOrd="0" destOrd="0" presId="urn:microsoft.com/office/officeart/2005/8/layout/chevron2"/>
    <dgm:cxn modelId="{78E7A73A-DF1C-4DF4-B45E-2AA9EAC00446}" type="presParOf" srcId="{9EC6BB06-46CD-4A5F-A69C-8AA07DBD493E}" destId="{8C26686A-51C4-4972-8DEA-6386120408AF}" srcOrd="1" destOrd="0" presId="urn:microsoft.com/office/officeart/2005/8/layout/chevron2"/>
    <dgm:cxn modelId="{B3DE1381-1F23-4B35-85E0-D1CE6ADD85DB}" type="presParOf" srcId="{FBB1CB7E-5063-4AC5-843A-E468DD698AA5}" destId="{E1B5563B-FCD4-4728-807C-05EB0FA87C98}" srcOrd="1" destOrd="0" presId="urn:microsoft.com/office/officeart/2005/8/layout/chevron2"/>
    <dgm:cxn modelId="{17F1814D-14DA-4D92-AC65-4A23C1793AA1}" type="presParOf" srcId="{FBB1CB7E-5063-4AC5-843A-E468DD698AA5}" destId="{59A1EE91-BF92-448B-8F8D-E001B5F808E8}" srcOrd="2" destOrd="0" presId="urn:microsoft.com/office/officeart/2005/8/layout/chevron2"/>
    <dgm:cxn modelId="{E8519F65-C67A-4035-BBFA-C44CDD95853A}" type="presParOf" srcId="{59A1EE91-BF92-448B-8F8D-E001B5F808E8}" destId="{A32B807C-F898-4D33-B0F4-308ED7C254DF}" srcOrd="0" destOrd="0" presId="urn:microsoft.com/office/officeart/2005/8/layout/chevron2"/>
    <dgm:cxn modelId="{CDDA6D37-E2E0-4C75-A824-F63D0D198872}" type="presParOf" srcId="{59A1EE91-BF92-448B-8F8D-E001B5F808E8}" destId="{8357F406-97AC-4AE0-AD1B-BFDDCF462B00}" srcOrd="1" destOrd="0" presId="urn:microsoft.com/office/officeart/2005/8/layout/chevron2"/>
    <dgm:cxn modelId="{0F14FEE5-6429-40A5-9FD6-0CFB0AAD75F4}" type="presParOf" srcId="{FBB1CB7E-5063-4AC5-843A-E468DD698AA5}" destId="{52EC8720-9116-4E5D-8DD0-1B1E662D329B}" srcOrd="3" destOrd="0" presId="urn:microsoft.com/office/officeart/2005/8/layout/chevron2"/>
    <dgm:cxn modelId="{2E9CB91F-698B-4C82-8EF0-06C25509214A}" type="presParOf" srcId="{FBB1CB7E-5063-4AC5-843A-E468DD698AA5}" destId="{28BCE612-4EAE-490A-B196-6B0DFAC817BF}" srcOrd="4" destOrd="0" presId="urn:microsoft.com/office/officeart/2005/8/layout/chevron2"/>
    <dgm:cxn modelId="{954D061D-C054-411A-83B6-AD805BBBE140}" type="presParOf" srcId="{28BCE612-4EAE-490A-B196-6B0DFAC817BF}" destId="{E5AB222F-64B2-48BE-A4F3-DDB5F7A0AA7A}" srcOrd="0" destOrd="0" presId="urn:microsoft.com/office/officeart/2005/8/layout/chevron2"/>
    <dgm:cxn modelId="{2257F434-28AE-4FEB-B801-5A7D4C7FB9B5}" type="presParOf" srcId="{28BCE612-4EAE-490A-B196-6B0DFAC817BF}" destId="{7EAF7DD8-EB42-4B31-961E-A2219DDAF4CB}" srcOrd="1" destOrd="0" presId="urn:microsoft.com/office/officeart/2005/8/layout/chevron2"/>
    <dgm:cxn modelId="{DE4E5A4F-7673-4981-B1A8-174FD355F6A8}" type="presParOf" srcId="{FBB1CB7E-5063-4AC5-843A-E468DD698AA5}" destId="{D154AA96-2134-41BA-863A-B711EBF0C365}" srcOrd="5" destOrd="0" presId="urn:microsoft.com/office/officeart/2005/8/layout/chevron2"/>
    <dgm:cxn modelId="{C3E0E6FE-BF91-4A8C-AF25-41BD6FCDD81D}" type="presParOf" srcId="{FBB1CB7E-5063-4AC5-843A-E468DD698AA5}" destId="{FC376717-C184-4E3A-A2A6-BF11705E3397}" srcOrd="6" destOrd="0" presId="urn:microsoft.com/office/officeart/2005/8/layout/chevron2"/>
    <dgm:cxn modelId="{8831509D-C509-4E9F-A287-D1F66B450E78}" type="presParOf" srcId="{FC376717-C184-4E3A-A2A6-BF11705E3397}" destId="{40A3479B-148B-4CC5-A4A5-6ADC172EFF61}" srcOrd="0" destOrd="0" presId="urn:microsoft.com/office/officeart/2005/8/layout/chevron2"/>
    <dgm:cxn modelId="{982E083B-B5CF-4EC4-8825-DDA5388944B1}" type="presParOf" srcId="{FC376717-C184-4E3A-A2A6-BF11705E3397}" destId="{4949D74E-CDFD-4C5E-B907-AC9FF54F5B5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C7361C-30FC-41AD-B86F-2062A35F02C9}" type="doc">
      <dgm:prSet loTypeId="urn:microsoft.com/office/officeart/2005/8/layout/chevron2" loCatId="list" qsTypeId="urn:microsoft.com/office/officeart/2005/8/quickstyle/simple4" qsCatId="simple" csTypeId="urn:microsoft.com/office/officeart/2005/8/colors/accent1_2" csCatId="accent1" phldr="1"/>
      <dgm:spPr/>
    </dgm:pt>
    <dgm:pt modelId="{1370D660-4FFF-41A0-942E-6E051691258F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/>
          </a:r>
          <a:br>
            <a:rPr lang="de-DE" dirty="0" smtClean="0">
              <a:solidFill>
                <a:schemeClr val="tx1"/>
              </a:solidFill>
            </a:rPr>
          </a:br>
          <a:r>
            <a:rPr lang="de-DE" dirty="0" smtClean="0">
              <a:solidFill>
                <a:schemeClr val="tx1"/>
              </a:solidFill>
            </a:rPr>
            <a:t>SOZIALARBEIT</a:t>
          </a:r>
          <a:endParaRPr lang="de-AT" dirty="0">
            <a:solidFill>
              <a:schemeClr val="tx1"/>
            </a:solidFill>
          </a:endParaRPr>
        </a:p>
      </dgm:t>
    </dgm:pt>
    <dgm:pt modelId="{015A34CD-482E-4C0E-9C6B-CA0984644528}" type="parTrans" cxnId="{76F2E5E4-5E8E-456E-A54B-767073B43913}">
      <dgm:prSet/>
      <dgm:spPr/>
      <dgm:t>
        <a:bodyPr/>
        <a:lstStyle/>
        <a:p>
          <a:endParaRPr lang="de-AT"/>
        </a:p>
      </dgm:t>
    </dgm:pt>
    <dgm:pt modelId="{F48AD3EA-2CA3-41E5-BAE0-F26708F11677}" type="sibTrans" cxnId="{76F2E5E4-5E8E-456E-A54B-767073B43913}">
      <dgm:prSet/>
      <dgm:spPr/>
      <dgm:t>
        <a:bodyPr/>
        <a:lstStyle/>
        <a:p>
          <a:endParaRPr lang="de-AT"/>
        </a:p>
      </dgm:t>
    </dgm:pt>
    <dgm:pt modelId="{D58E60F4-7A37-431A-98B9-329AA3C190AB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/>
          </a:r>
          <a:br>
            <a:rPr lang="de-DE" dirty="0" smtClean="0">
              <a:solidFill>
                <a:schemeClr val="tx1"/>
              </a:solidFill>
            </a:rPr>
          </a:br>
          <a:r>
            <a:rPr lang="de-DE" dirty="0" smtClean="0">
              <a:solidFill>
                <a:schemeClr val="tx1"/>
              </a:solidFill>
            </a:rPr>
            <a:t>VERWALTUNG</a:t>
          </a:r>
          <a:endParaRPr lang="de-AT" dirty="0">
            <a:solidFill>
              <a:schemeClr val="tx1"/>
            </a:solidFill>
          </a:endParaRPr>
        </a:p>
      </dgm:t>
    </dgm:pt>
    <dgm:pt modelId="{7E77F0AE-DD45-4EF1-B29C-B3AB19188F65}" type="parTrans" cxnId="{6C340803-B41B-401E-9E84-5F7B9D0F564E}">
      <dgm:prSet/>
      <dgm:spPr/>
      <dgm:t>
        <a:bodyPr/>
        <a:lstStyle/>
        <a:p>
          <a:endParaRPr lang="de-AT"/>
        </a:p>
      </dgm:t>
    </dgm:pt>
    <dgm:pt modelId="{BDEFC589-C988-4BC8-BB95-54CB981645A1}" type="sibTrans" cxnId="{6C340803-B41B-401E-9E84-5F7B9D0F564E}">
      <dgm:prSet/>
      <dgm:spPr/>
      <dgm:t>
        <a:bodyPr/>
        <a:lstStyle/>
        <a:p>
          <a:endParaRPr lang="de-AT"/>
        </a:p>
      </dgm:t>
    </dgm:pt>
    <dgm:pt modelId="{0EF3156F-70B1-4234-BB82-735483FE2A3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/>
          </a:r>
          <a:br>
            <a:rPr lang="de-DE" dirty="0" smtClean="0">
              <a:solidFill>
                <a:schemeClr val="tx1"/>
              </a:solidFill>
            </a:rPr>
          </a:br>
          <a:r>
            <a:rPr lang="de-DE" dirty="0" smtClean="0">
              <a:solidFill>
                <a:schemeClr val="tx1"/>
              </a:solidFill>
            </a:rPr>
            <a:t>MEDIZIN</a:t>
          </a:r>
          <a:endParaRPr lang="de-AT" dirty="0">
            <a:solidFill>
              <a:schemeClr val="tx1"/>
            </a:solidFill>
          </a:endParaRPr>
        </a:p>
      </dgm:t>
    </dgm:pt>
    <dgm:pt modelId="{039CCA00-F0ED-4D0B-B468-F535F1B8CA9A}" type="parTrans" cxnId="{26A6DDF0-F309-45A2-A450-658EDD8D5D34}">
      <dgm:prSet/>
      <dgm:spPr/>
      <dgm:t>
        <a:bodyPr/>
        <a:lstStyle/>
        <a:p>
          <a:endParaRPr lang="de-AT"/>
        </a:p>
      </dgm:t>
    </dgm:pt>
    <dgm:pt modelId="{BB4CFDF6-187A-475B-90EA-BA1F562779FA}" type="sibTrans" cxnId="{26A6DDF0-F309-45A2-A450-658EDD8D5D34}">
      <dgm:prSet/>
      <dgm:spPr/>
      <dgm:t>
        <a:bodyPr/>
        <a:lstStyle/>
        <a:p>
          <a:endParaRPr lang="de-AT"/>
        </a:p>
      </dgm:t>
    </dgm:pt>
    <dgm:pt modelId="{EE946D00-F37B-4431-8548-440455B77C6E}">
      <dgm:prSet/>
      <dgm:spPr/>
      <dgm:t>
        <a:bodyPr/>
        <a:lstStyle/>
        <a:p>
          <a:r>
            <a:rPr lang="de-AT" dirty="0" smtClean="0">
              <a:solidFill>
                <a:schemeClr val="tx1"/>
              </a:solidFill>
            </a:rPr>
            <a:t>ANDERE </a:t>
          </a:r>
        </a:p>
        <a:p>
          <a:r>
            <a:rPr lang="de-AT" dirty="0" smtClean="0">
              <a:solidFill>
                <a:schemeClr val="tx1"/>
              </a:solidFill>
            </a:rPr>
            <a:t>BERUFE</a:t>
          </a:r>
          <a:endParaRPr lang="de-AT" dirty="0">
            <a:solidFill>
              <a:schemeClr val="tx1"/>
            </a:solidFill>
          </a:endParaRPr>
        </a:p>
      </dgm:t>
    </dgm:pt>
    <dgm:pt modelId="{3A4897A0-A662-44AD-9AAF-9A5CE5569C7C}" type="parTrans" cxnId="{CD11AA7B-CF53-4DCF-95C9-A23B4E50DE5A}">
      <dgm:prSet/>
      <dgm:spPr/>
      <dgm:t>
        <a:bodyPr/>
        <a:lstStyle/>
        <a:p>
          <a:endParaRPr lang="de-AT"/>
        </a:p>
      </dgm:t>
    </dgm:pt>
    <dgm:pt modelId="{3ED81DB4-1D2C-46EB-BFA4-84B4C7D19DEC}" type="sibTrans" cxnId="{CD11AA7B-CF53-4DCF-95C9-A23B4E50DE5A}">
      <dgm:prSet/>
      <dgm:spPr/>
      <dgm:t>
        <a:bodyPr/>
        <a:lstStyle/>
        <a:p>
          <a:endParaRPr lang="de-AT"/>
        </a:p>
      </dgm:t>
    </dgm:pt>
    <dgm:pt modelId="{AE688D34-8479-498F-A501-7D7A8641876C}">
      <dgm:prSet custT="1"/>
      <dgm:spPr/>
      <dgm:t>
        <a:bodyPr/>
        <a:lstStyle/>
        <a:p>
          <a:r>
            <a:rPr lang="de-AT" sz="2000" dirty="0" smtClean="0"/>
            <a:t>etwa 50% des </a:t>
          </a:r>
          <a:r>
            <a:rPr lang="de-AT" sz="2000" dirty="0" err="1" smtClean="0"/>
            <a:t>WLH-Personals</a:t>
          </a:r>
          <a:r>
            <a:rPr lang="de-AT" sz="2000" dirty="0" smtClean="0"/>
            <a:t> ist in der Beratung, Betreuung und Beziehungsarbeit tätig</a:t>
          </a:r>
          <a:endParaRPr lang="de-AT" sz="2000" dirty="0"/>
        </a:p>
      </dgm:t>
    </dgm:pt>
    <dgm:pt modelId="{1C7DCEFA-99A2-4909-A207-4B98B63888A8}" type="parTrans" cxnId="{A242C36A-CA05-470E-924E-8817E5431B5E}">
      <dgm:prSet/>
      <dgm:spPr/>
      <dgm:t>
        <a:bodyPr/>
        <a:lstStyle/>
        <a:p>
          <a:endParaRPr lang="de-AT"/>
        </a:p>
      </dgm:t>
    </dgm:pt>
    <dgm:pt modelId="{5A39EA5D-8073-43DA-AFDD-B65539D858AB}" type="sibTrans" cxnId="{A242C36A-CA05-470E-924E-8817E5431B5E}">
      <dgm:prSet/>
      <dgm:spPr/>
      <dgm:t>
        <a:bodyPr/>
        <a:lstStyle/>
        <a:p>
          <a:endParaRPr lang="de-AT"/>
        </a:p>
      </dgm:t>
    </dgm:pt>
    <dgm:pt modelId="{7BD8D83B-7B8B-46F4-940C-6F4D844A2166}">
      <dgm:prSet custT="1"/>
      <dgm:spPr/>
      <dgm:t>
        <a:bodyPr/>
        <a:lstStyle/>
        <a:p>
          <a:r>
            <a:rPr lang="de-AT" sz="2000" dirty="0" smtClean="0"/>
            <a:t>Jede/r Sechste (17%) erfüllt administrative Agenden</a:t>
          </a:r>
          <a:endParaRPr lang="de-AT" sz="2000" dirty="0"/>
        </a:p>
      </dgm:t>
    </dgm:pt>
    <dgm:pt modelId="{22FBDDC7-24DE-4C30-8852-5D6CDE9C7A9C}" type="parTrans" cxnId="{4D1CD936-852B-47C9-9D89-FBF804F3856C}">
      <dgm:prSet/>
      <dgm:spPr/>
      <dgm:t>
        <a:bodyPr/>
        <a:lstStyle/>
        <a:p>
          <a:endParaRPr lang="de-AT"/>
        </a:p>
      </dgm:t>
    </dgm:pt>
    <dgm:pt modelId="{B89EC717-471D-4348-B578-5AFA62008E3D}" type="sibTrans" cxnId="{4D1CD936-852B-47C9-9D89-FBF804F3856C}">
      <dgm:prSet/>
      <dgm:spPr/>
      <dgm:t>
        <a:bodyPr/>
        <a:lstStyle/>
        <a:p>
          <a:endParaRPr lang="de-AT"/>
        </a:p>
      </dgm:t>
    </dgm:pt>
    <dgm:pt modelId="{9CEF4B20-604E-48C9-B75C-E949B020A53E}">
      <dgm:prSet custT="1"/>
      <dgm:spPr/>
      <dgm:t>
        <a:bodyPr/>
        <a:lstStyle/>
        <a:p>
          <a:r>
            <a:rPr lang="de-DE" sz="2000" dirty="0" smtClean="0"/>
            <a:t>Im Jahr 2006  verfügten 12% der WLH-MitarbeiterInnen über eine medizinische Ausbildung (überwiegend Krankenpfleger/-Schwestern)</a:t>
          </a:r>
          <a:endParaRPr lang="de-AT" sz="2000" dirty="0"/>
        </a:p>
      </dgm:t>
    </dgm:pt>
    <dgm:pt modelId="{CD5167BC-4426-47B6-955A-0868B82BF927}" type="parTrans" cxnId="{B4584046-780C-471E-8708-70532539202C}">
      <dgm:prSet/>
      <dgm:spPr/>
      <dgm:t>
        <a:bodyPr/>
        <a:lstStyle/>
        <a:p>
          <a:endParaRPr lang="de-AT"/>
        </a:p>
      </dgm:t>
    </dgm:pt>
    <dgm:pt modelId="{B39A328D-DE38-44E6-8797-291783BC8652}" type="sibTrans" cxnId="{B4584046-780C-471E-8708-70532539202C}">
      <dgm:prSet/>
      <dgm:spPr/>
      <dgm:t>
        <a:bodyPr/>
        <a:lstStyle/>
        <a:p>
          <a:endParaRPr lang="de-AT"/>
        </a:p>
      </dgm:t>
    </dgm:pt>
    <dgm:pt modelId="{F0A63826-5064-4528-B2C9-752AB20D5952}">
      <dgm:prSet custT="1"/>
      <dgm:spPr/>
      <dgm:t>
        <a:bodyPr/>
        <a:lstStyle/>
        <a:p>
          <a:r>
            <a:rPr lang="de-DE" sz="2000" dirty="0" smtClean="0"/>
            <a:t>Weitere 21% der WLH-MitarbeiterInnen verteilten sich auf unterschiedliche andere Einsatzbereiche. Das reicht von Rechtsberatung bis hin zu Nachtdiensten.</a:t>
          </a:r>
          <a:endParaRPr lang="de-AT" sz="2000" dirty="0"/>
        </a:p>
      </dgm:t>
    </dgm:pt>
    <dgm:pt modelId="{2147BE7D-8C8E-480A-B584-805FAA307214}" type="parTrans" cxnId="{38E62965-9019-40E9-8D33-0A0C8044CB48}">
      <dgm:prSet/>
      <dgm:spPr/>
      <dgm:t>
        <a:bodyPr/>
        <a:lstStyle/>
        <a:p>
          <a:endParaRPr lang="de-AT"/>
        </a:p>
      </dgm:t>
    </dgm:pt>
    <dgm:pt modelId="{99079437-2CDF-4899-AF36-0AC1FA9FD50B}" type="sibTrans" cxnId="{38E62965-9019-40E9-8D33-0A0C8044CB48}">
      <dgm:prSet/>
      <dgm:spPr/>
      <dgm:t>
        <a:bodyPr/>
        <a:lstStyle/>
        <a:p>
          <a:endParaRPr lang="de-AT"/>
        </a:p>
      </dgm:t>
    </dgm:pt>
    <dgm:pt modelId="{FE942AB5-D52F-4B73-93A4-AC4F427F57E6}">
      <dgm:prSet custT="1"/>
      <dgm:spPr/>
      <dgm:t>
        <a:bodyPr/>
        <a:lstStyle/>
        <a:p>
          <a:endParaRPr lang="de-AT" sz="1400" dirty="0"/>
        </a:p>
      </dgm:t>
    </dgm:pt>
    <dgm:pt modelId="{678DF282-276C-483D-9C5F-5BC3ADA1FF0B}" type="parTrans" cxnId="{87E9E54C-4014-42F8-ADCD-3A2AD64F0ACF}">
      <dgm:prSet/>
      <dgm:spPr/>
    </dgm:pt>
    <dgm:pt modelId="{C41E3478-96A8-48AF-B473-CAC7F7D9DD9D}" type="sibTrans" cxnId="{87E9E54C-4014-42F8-ADCD-3A2AD64F0ACF}">
      <dgm:prSet/>
      <dgm:spPr/>
    </dgm:pt>
    <dgm:pt modelId="{FBB1CB7E-5063-4AC5-843A-E468DD698AA5}" type="pres">
      <dgm:prSet presAssocID="{B3C7361C-30FC-41AD-B86F-2062A35F02C9}" presName="linearFlow" presStyleCnt="0">
        <dgm:presLayoutVars>
          <dgm:dir/>
          <dgm:animLvl val="lvl"/>
          <dgm:resizeHandles val="exact"/>
        </dgm:presLayoutVars>
      </dgm:prSet>
      <dgm:spPr/>
    </dgm:pt>
    <dgm:pt modelId="{9EC6BB06-46CD-4A5F-A69C-8AA07DBD493E}" type="pres">
      <dgm:prSet presAssocID="{1370D660-4FFF-41A0-942E-6E051691258F}" presName="composite" presStyleCnt="0"/>
      <dgm:spPr/>
    </dgm:pt>
    <dgm:pt modelId="{2545DB04-28FD-4FE4-96B5-498077365B2B}" type="pres">
      <dgm:prSet presAssocID="{1370D660-4FFF-41A0-942E-6E051691258F}" presName="parentText" presStyleLbl="alignNode1" presStyleIdx="0" presStyleCnt="4" custScaleX="181997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26686A-51C4-4972-8DEA-6386120408AF}" type="pres">
      <dgm:prSet presAssocID="{1370D660-4FFF-41A0-942E-6E051691258F}" presName="descendantText" presStyleLbl="alignAcc1" presStyleIdx="0" presStyleCnt="4" custScaleY="174431" custLinFactNeighborX="5663" custLinFactNeighborY="3983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E1B5563B-FCD4-4728-807C-05EB0FA87C98}" type="pres">
      <dgm:prSet presAssocID="{F48AD3EA-2CA3-41E5-BAE0-F26708F11677}" presName="sp" presStyleCnt="0"/>
      <dgm:spPr/>
    </dgm:pt>
    <dgm:pt modelId="{59A1EE91-BF92-448B-8F8D-E001B5F808E8}" type="pres">
      <dgm:prSet presAssocID="{D58E60F4-7A37-431A-98B9-329AA3C190AB}" presName="composite" presStyleCnt="0"/>
      <dgm:spPr/>
    </dgm:pt>
    <dgm:pt modelId="{A32B807C-F898-4D33-B0F4-308ED7C254DF}" type="pres">
      <dgm:prSet presAssocID="{D58E60F4-7A37-431A-98B9-329AA3C190AB}" presName="parentText" presStyleLbl="alignNode1" presStyleIdx="1" presStyleCnt="4" custScaleX="18199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57F406-97AC-4AE0-AD1B-BFDDCF462B00}" type="pres">
      <dgm:prSet presAssocID="{D58E60F4-7A37-431A-98B9-329AA3C190AB}" presName="descendantText" presStyleLbl="alignAcc1" presStyleIdx="1" presStyleCnt="4" custScaleX="90851" custScaleY="137149" custLinFactNeighborX="505" custLinFactNeighborY="7061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2EC8720-9116-4E5D-8DD0-1B1E662D329B}" type="pres">
      <dgm:prSet presAssocID="{BDEFC589-C988-4BC8-BB95-54CB981645A1}" presName="sp" presStyleCnt="0"/>
      <dgm:spPr/>
    </dgm:pt>
    <dgm:pt modelId="{28BCE612-4EAE-490A-B196-6B0DFAC817BF}" type="pres">
      <dgm:prSet presAssocID="{0EF3156F-70B1-4234-BB82-735483FE2A30}" presName="composite" presStyleCnt="0"/>
      <dgm:spPr/>
    </dgm:pt>
    <dgm:pt modelId="{E5AB222F-64B2-48BE-A4F3-DDB5F7A0AA7A}" type="pres">
      <dgm:prSet presAssocID="{0EF3156F-70B1-4234-BB82-735483FE2A30}" presName="parentText" presStyleLbl="alignNode1" presStyleIdx="2" presStyleCnt="4" custScaleX="17992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EAF7DD8-EB42-4B31-961E-A2219DDAF4CB}" type="pres">
      <dgm:prSet presAssocID="{0EF3156F-70B1-4234-BB82-735483FE2A30}" presName="descendantText" presStyleLbl="alignAcc1" presStyleIdx="2" presStyleCnt="4" custScaleX="90400" custScaleY="177275" custLinFactNeighborX="168" custLinFactNeighborY="4055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154AA96-2134-41BA-863A-B711EBF0C365}" type="pres">
      <dgm:prSet presAssocID="{BB4CFDF6-187A-475B-90EA-BA1F562779FA}" presName="sp" presStyleCnt="0"/>
      <dgm:spPr/>
    </dgm:pt>
    <dgm:pt modelId="{FC376717-C184-4E3A-A2A6-BF11705E3397}" type="pres">
      <dgm:prSet presAssocID="{EE946D00-F37B-4431-8548-440455B77C6E}" presName="composite" presStyleCnt="0"/>
      <dgm:spPr/>
    </dgm:pt>
    <dgm:pt modelId="{40A3479B-148B-4CC5-A4A5-6ADC172EFF61}" type="pres">
      <dgm:prSet presAssocID="{EE946D00-F37B-4431-8548-440455B77C6E}" presName="parentText" presStyleLbl="alignNode1" presStyleIdx="3" presStyleCnt="4" custScaleX="17555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949D74E-CDFD-4C5E-B907-AC9FF54F5B59}" type="pres">
      <dgm:prSet presAssocID="{EE946D00-F37B-4431-8548-440455B77C6E}" presName="descendantText" presStyleLbl="alignAcc1" presStyleIdx="3" presStyleCnt="4" custScaleX="89012" custScaleY="181877" custLinFactNeighborX="760" custLinFactNeighborY="3457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6C340803-B41B-401E-9E84-5F7B9D0F564E}" srcId="{B3C7361C-30FC-41AD-B86F-2062A35F02C9}" destId="{D58E60F4-7A37-431A-98B9-329AA3C190AB}" srcOrd="1" destOrd="0" parTransId="{7E77F0AE-DD45-4EF1-B29C-B3AB19188F65}" sibTransId="{BDEFC589-C988-4BC8-BB95-54CB981645A1}"/>
    <dgm:cxn modelId="{A1CBC956-A871-4A49-9555-66D0CC8AE02E}" type="presOf" srcId="{AE688D34-8479-498F-A501-7D7A8641876C}" destId="{8C26686A-51C4-4972-8DEA-6386120408AF}" srcOrd="0" destOrd="0" presId="urn:microsoft.com/office/officeart/2005/8/layout/chevron2"/>
    <dgm:cxn modelId="{B4584046-780C-471E-8708-70532539202C}" srcId="{0EF3156F-70B1-4234-BB82-735483FE2A30}" destId="{9CEF4B20-604E-48C9-B75C-E949B020A53E}" srcOrd="0" destOrd="0" parTransId="{CD5167BC-4426-47B6-955A-0868B82BF927}" sibTransId="{B39A328D-DE38-44E6-8797-291783BC8652}"/>
    <dgm:cxn modelId="{0F440B73-4CF5-4D47-BA65-5678645CA962}" type="presOf" srcId="{9CEF4B20-604E-48C9-B75C-E949B020A53E}" destId="{7EAF7DD8-EB42-4B31-961E-A2219DDAF4CB}" srcOrd="0" destOrd="0" presId="urn:microsoft.com/office/officeart/2005/8/layout/chevron2"/>
    <dgm:cxn modelId="{13D9948C-1A78-454A-9F27-F726759B7CA7}" type="presOf" srcId="{B3C7361C-30FC-41AD-B86F-2062A35F02C9}" destId="{FBB1CB7E-5063-4AC5-843A-E468DD698AA5}" srcOrd="0" destOrd="0" presId="urn:microsoft.com/office/officeart/2005/8/layout/chevron2"/>
    <dgm:cxn modelId="{80AC788F-E5DE-45DC-9A73-49A109122C6C}" type="presOf" srcId="{0EF3156F-70B1-4234-BB82-735483FE2A30}" destId="{E5AB222F-64B2-48BE-A4F3-DDB5F7A0AA7A}" srcOrd="0" destOrd="0" presId="urn:microsoft.com/office/officeart/2005/8/layout/chevron2"/>
    <dgm:cxn modelId="{38E62965-9019-40E9-8D33-0A0C8044CB48}" srcId="{EE946D00-F37B-4431-8548-440455B77C6E}" destId="{F0A63826-5064-4528-B2C9-752AB20D5952}" srcOrd="0" destOrd="0" parTransId="{2147BE7D-8C8E-480A-B584-805FAA307214}" sibTransId="{99079437-2CDF-4899-AF36-0AC1FA9FD50B}"/>
    <dgm:cxn modelId="{A242C36A-CA05-470E-924E-8817E5431B5E}" srcId="{1370D660-4FFF-41A0-942E-6E051691258F}" destId="{AE688D34-8479-498F-A501-7D7A8641876C}" srcOrd="0" destOrd="0" parTransId="{1C7DCEFA-99A2-4909-A207-4B98B63888A8}" sibTransId="{5A39EA5D-8073-43DA-AFDD-B65539D858AB}"/>
    <dgm:cxn modelId="{EA52DF1F-CECD-4438-90EC-F499ECE82264}" type="presOf" srcId="{7BD8D83B-7B8B-46F4-940C-6F4D844A2166}" destId="{8357F406-97AC-4AE0-AD1B-BFDDCF462B00}" srcOrd="0" destOrd="1" presId="urn:microsoft.com/office/officeart/2005/8/layout/chevron2"/>
    <dgm:cxn modelId="{26A6DDF0-F309-45A2-A450-658EDD8D5D34}" srcId="{B3C7361C-30FC-41AD-B86F-2062A35F02C9}" destId="{0EF3156F-70B1-4234-BB82-735483FE2A30}" srcOrd="2" destOrd="0" parTransId="{039CCA00-F0ED-4D0B-B468-F535F1B8CA9A}" sibTransId="{BB4CFDF6-187A-475B-90EA-BA1F562779FA}"/>
    <dgm:cxn modelId="{CF389B8B-DFE6-4B12-86EE-3264A9F9FB38}" type="presOf" srcId="{1370D660-4FFF-41A0-942E-6E051691258F}" destId="{2545DB04-28FD-4FE4-96B5-498077365B2B}" srcOrd="0" destOrd="0" presId="urn:microsoft.com/office/officeart/2005/8/layout/chevron2"/>
    <dgm:cxn modelId="{4D1CD936-852B-47C9-9D89-FBF804F3856C}" srcId="{D58E60F4-7A37-431A-98B9-329AA3C190AB}" destId="{7BD8D83B-7B8B-46F4-940C-6F4D844A2166}" srcOrd="1" destOrd="0" parTransId="{22FBDDC7-24DE-4C30-8852-5D6CDE9C7A9C}" sibTransId="{B89EC717-471D-4348-B578-5AFA62008E3D}"/>
    <dgm:cxn modelId="{8A2082A6-66DA-41D6-9083-07B91EBBF83E}" type="presOf" srcId="{F0A63826-5064-4528-B2C9-752AB20D5952}" destId="{4949D74E-CDFD-4C5E-B907-AC9FF54F5B59}" srcOrd="0" destOrd="0" presId="urn:microsoft.com/office/officeart/2005/8/layout/chevron2"/>
    <dgm:cxn modelId="{87E9E54C-4014-42F8-ADCD-3A2AD64F0ACF}" srcId="{D58E60F4-7A37-431A-98B9-329AA3C190AB}" destId="{FE942AB5-D52F-4B73-93A4-AC4F427F57E6}" srcOrd="0" destOrd="0" parTransId="{678DF282-276C-483D-9C5F-5BC3ADA1FF0B}" sibTransId="{C41E3478-96A8-48AF-B473-CAC7F7D9DD9D}"/>
    <dgm:cxn modelId="{76F2E5E4-5E8E-456E-A54B-767073B43913}" srcId="{B3C7361C-30FC-41AD-B86F-2062A35F02C9}" destId="{1370D660-4FFF-41A0-942E-6E051691258F}" srcOrd="0" destOrd="0" parTransId="{015A34CD-482E-4C0E-9C6B-CA0984644528}" sibTransId="{F48AD3EA-2CA3-41E5-BAE0-F26708F11677}"/>
    <dgm:cxn modelId="{62AFC8A3-00B8-44A1-8C8E-0E69ED778D3D}" type="presOf" srcId="{EE946D00-F37B-4431-8548-440455B77C6E}" destId="{40A3479B-148B-4CC5-A4A5-6ADC172EFF61}" srcOrd="0" destOrd="0" presId="urn:microsoft.com/office/officeart/2005/8/layout/chevron2"/>
    <dgm:cxn modelId="{CD11AA7B-CF53-4DCF-95C9-A23B4E50DE5A}" srcId="{B3C7361C-30FC-41AD-B86F-2062A35F02C9}" destId="{EE946D00-F37B-4431-8548-440455B77C6E}" srcOrd="3" destOrd="0" parTransId="{3A4897A0-A662-44AD-9AAF-9A5CE5569C7C}" sibTransId="{3ED81DB4-1D2C-46EB-BFA4-84B4C7D19DEC}"/>
    <dgm:cxn modelId="{709EB5EB-7437-4777-BB49-BC964CF7564D}" type="presOf" srcId="{D58E60F4-7A37-431A-98B9-329AA3C190AB}" destId="{A32B807C-F898-4D33-B0F4-308ED7C254DF}" srcOrd="0" destOrd="0" presId="urn:microsoft.com/office/officeart/2005/8/layout/chevron2"/>
    <dgm:cxn modelId="{0656028B-28B6-41D6-A329-ABC93892C66E}" type="presOf" srcId="{FE942AB5-D52F-4B73-93A4-AC4F427F57E6}" destId="{8357F406-97AC-4AE0-AD1B-BFDDCF462B00}" srcOrd="0" destOrd="0" presId="urn:microsoft.com/office/officeart/2005/8/layout/chevron2"/>
    <dgm:cxn modelId="{BE2962CD-0764-4C9F-BEB3-4A3E1D8A9343}" type="presParOf" srcId="{FBB1CB7E-5063-4AC5-843A-E468DD698AA5}" destId="{9EC6BB06-46CD-4A5F-A69C-8AA07DBD493E}" srcOrd="0" destOrd="0" presId="urn:microsoft.com/office/officeart/2005/8/layout/chevron2"/>
    <dgm:cxn modelId="{753DA923-E42B-4FC9-ACCA-53EB33645CD0}" type="presParOf" srcId="{9EC6BB06-46CD-4A5F-A69C-8AA07DBD493E}" destId="{2545DB04-28FD-4FE4-96B5-498077365B2B}" srcOrd="0" destOrd="0" presId="urn:microsoft.com/office/officeart/2005/8/layout/chevron2"/>
    <dgm:cxn modelId="{3EFA73BA-9EC0-484C-9D2C-ADE617C1FC75}" type="presParOf" srcId="{9EC6BB06-46CD-4A5F-A69C-8AA07DBD493E}" destId="{8C26686A-51C4-4972-8DEA-6386120408AF}" srcOrd="1" destOrd="0" presId="urn:microsoft.com/office/officeart/2005/8/layout/chevron2"/>
    <dgm:cxn modelId="{7F4FF3D6-89EE-488A-8EEA-7A88EF821E4D}" type="presParOf" srcId="{FBB1CB7E-5063-4AC5-843A-E468DD698AA5}" destId="{E1B5563B-FCD4-4728-807C-05EB0FA87C98}" srcOrd="1" destOrd="0" presId="urn:microsoft.com/office/officeart/2005/8/layout/chevron2"/>
    <dgm:cxn modelId="{2D83AEAD-C8DA-46DA-90D2-3690D0C82479}" type="presParOf" srcId="{FBB1CB7E-5063-4AC5-843A-E468DD698AA5}" destId="{59A1EE91-BF92-448B-8F8D-E001B5F808E8}" srcOrd="2" destOrd="0" presId="urn:microsoft.com/office/officeart/2005/8/layout/chevron2"/>
    <dgm:cxn modelId="{CB214A59-AB29-468D-BAD0-E6A499247FD4}" type="presParOf" srcId="{59A1EE91-BF92-448B-8F8D-E001B5F808E8}" destId="{A32B807C-F898-4D33-B0F4-308ED7C254DF}" srcOrd="0" destOrd="0" presId="urn:microsoft.com/office/officeart/2005/8/layout/chevron2"/>
    <dgm:cxn modelId="{D05FBC30-7609-4439-AEAD-756D1CD97E7A}" type="presParOf" srcId="{59A1EE91-BF92-448B-8F8D-E001B5F808E8}" destId="{8357F406-97AC-4AE0-AD1B-BFDDCF462B00}" srcOrd="1" destOrd="0" presId="urn:microsoft.com/office/officeart/2005/8/layout/chevron2"/>
    <dgm:cxn modelId="{9408C9C7-C811-4931-B9DC-C0FD2C3C5683}" type="presParOf" srcId="{FBB1CB7E-5063-4AC5-843A-E468DD698AA5}" destId="{52EC8720-9116-4E5D-8DD0-1B1E662D329B}" srcOrd="3" destOrd="0" presId="urn:microsoft.com/office/officeart/2005/8/layout/chevron2"/>
    <dgm:cxn modelId="{C8DA23D7-C7DD-43C2-BFC9-A14248538406}" type="presParOf" srcId="{FBB1CB7E-5063-4AC5-843A-E468DD698AA5}" destId="{28BCE612-4EAE-490A-B196-6B0DFAC817BF}" srcOrd="4" destOrd="0" presId="urn:microsoft.com/office/officeart/2005/8/layout/chevron2"/>
    <dgm:cxn modelId="{724D61A3-0DD0-42C8-8D8B-41C21FC51762}" type="presParOf" srcId="{28BCE612-4EAE-490A-B196-6B0DFAC817BF}" destId="{E5AB222F-64B2-48BE-A4F3-DDB5F7A0AA7A}" srcOrd="0" destOrd="0" presId="urn:microsoft.com/office/officeart/2005/8/layout/chevron2"/>
    <dgm:cxn modelId="{3868BE39-06B2-4BCB-A762-FC748166D800}" type="presParOf" srcId="{28BCE612-4EAE-490A-B196-6B0DFAC817BF}" destId="{7EAF7DD8-EB42-4B31-961E-A2219DDAF4CB}" srcOrd="1" destOrd="0" presId="urn:microsoft.com/office/officeart/2005/8/layout/chevron2"/>
    <dgm:cxn modelId="{C512FCA3-142B-435D-B363-A5B8BF1B5C86}" type="presParOf" srcId="{FBB1CB7E-5063-4AC5-843A-E468DD698AA5}" destId="{D154AA96-2134-41BA-863A-B711EBF0C365}" srcOrd="5" destOrd="0" presId="urn:microsoft.com/office/officeart/2005/8/layout/chevron2"/>
    <dgm:cxn modelId="{036593E8-CC73-4BC1-97F4-A989CACFF3B4}" type="presParOf" srcId="{FBB1CB7E-5063-4AC5-843A-E468DD698AA5}" destId="{FC376717-C184-4E3A-A2A6-BF11705E3397}" srcOrd="6" destOrd="0" presId="urn:microsoft.com/office/officeart/2005/8/layout/chevron2"/>
    <dgm:cxn modelId="{B9E67783-A9D4-4B86-AAEF-D64B2E1F0050}" type="presParOf" srcId="{FC376717-C184-4E3A-A2A6-BF11705E3397}" destId="{40A3479B-148B-4CC5-A4A5-6ADC172EFF61}" srcOrd="0" destOrd="0" presId="urn:microsoft.com/office/officeart/2005/8/layout/chevron2"/>
    <dgm:cxn modelId="{D297129A-CF4E-43A4-BBAE-1053001E17CA}" type="presParOf" srcId="{FC376717-C184-4E3A-A2A6-BF11705E3397}" destId="{4949D74E-CDFD-4C5E-B907-AC9FF54F5B5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84D41F-BEF7-474D-BEF1-30590BD56BB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8E6311CA-A520-41D8-ABE4-B07AFBC5F30F}">
      <dgm:prSet phldrT="[Text]"/>
      <dgm:spPr/>
      <dgm:t>
        <a:bodyPr/>
        <a:lstStyle/>
        <a:p>
          <a:r>
            <a:rPr lang="de-AT" dirty="0" smtClean="0"/>
            <a:t>B37 / Linz</a:t>
          </a:r>
          <a:endParaRPr lang="de-AT" dirty="0"/>
        </a:p>
      </dgm:t>
    </dgm:pt>
    <dgm:pt modelId="{3640F3A2-D65B-4130-B6FD-35FE7911D552}" type="parTrans" cxnId="{2D185325-148A-44C3-8E3F-43AFC229772A}">
      <dgm:prSet/>
      <dgm:spPr/>
      <dgm:t>
        <a:bodyPr/>
        <a:lstStyle/>
        <a:p>
          <a:endParaRPr lang="de-AT"/>
        </a:p>
      </dgm:t>
    </dgm:pt>
    <dgm:pt modelId="{4BD1F3A7-38CE-49C8-BC23-BB6E307D3D23}" type="sibTrans" cxnId="{2D185325-148A-44C3-8E3F-43AFC229772A}">
      <dgm:prSet/>
      <dgm:spPr/>
      <dgm:t>
        <a:bodyPr/>
        <a:lstStyle/>
        <a:p>
          <a:endParaRPr lang="de-AT"/>
        </a:p>
      </dgm:t>
    </dgm:pt>
    <dgm:pt modelId="{8D096DEE-78A8-48D4-B8ED-C5C13FDC5EC5}">
      <dgm:prSet phldrT="[Text]" custT="1"/>
      <dgm:spPr/>
      <dgm:t>
        <a:bodyPr/>
        <a:lstStyle/>
        <a:p>
          <a:r>
            <a:rPr lang="de-AT" sz="2400" dirty="0" smtClean="0"/>
            <a:t>Anerkennung und Finanzierung eines psychosozialen Wohnhauses</a:t>
          </a:r>
          <a:endParaRPr lang="de-AT" sz="2400" dirty="0"/>
        </a:p>
      </dgm:t>
    </dgm:pt>
    <dgm:pt modelId="{579B2CC7-5965-4ABF-8F0C-3B782EC465F2}" type="parTrans" cxnId="{4A9ECDA1-D678-40D9-8EFA-A84196FC0A1B}">
      <dgm:prSet/>
      <dgm:spPr/>
      <dgm:t>
        <a:bodyPr/>
        <a:lstStyle/>
        <a:p>
          <a:endParaRPr lang="de-AT"/>
        </a:p>
      </dgm:t>
    </dgm:pt>
    <dgm:pt modelId="{E09D490B-C02E-49CC-A8D4-B4CA63F4342A}" type="sibTrans" cxnId="{4A9ECDA1-D678-40D9-8EFA-A84196FC0A1B}">
      <dgm:prSet/>
      <dgm:spPr/>
      <dgm:t>
        <a:bodyPr/>
        <a:lstStyle/>
        <a:p>
          <a:endParaRPr lang="de-AT"/>
        </a:p>
      </dgm:t>
    </dgm:pt>
    <dgm:pt modelId="{A7062611-D031-41C3-B02D-EFEB9AA7BC5F}">
      <dgm:prSet phldrT="[Text]" custT="1"/>
      <dgm:spPr/>
      <dgm:t>
        <a:bodyPr/>
        <a:lstStyle/>
        <a:p>
          <a:r>
            <a:rPr lang="de-AT" sz="2400" dirty="0" smtClean="0"/>
            <a:t>Pflegestation für pflegebedürftige Wohnungslose</a:t>
          </a:r>
          <a:endParaRPr lang="de-AT" sz="2400" dirty="0"/>
        </a:p>
      </dgm:t>
    </dgm:pt>
    <dgm:pt modelId="{7C8D082E-C418-4C1A-9B0F-3465A8517905}" type="parTrans" cxnId="{E939EE38-D1AB-4EAA-A379-37ED62688EFF}">
      <dgm:prSet/>
      <dgm:spPr/>
      <dgm:t>
        <a:bodyPr/>
        <a:lstStyle/>
        <a:p>
          <a:endParaRPr lang="de-AT"/>
        </a:p>
      </dgm:t>
    </dgm:pt>
    <dgm:pt modelId="{EFFD3FD2-DEBA-4717-84DD-BC899C06CBE9}" type="sibTrans" cxnId="{E939EE38-D1AB-4EAA-A379-37ED62688EFF}">
      <dgm:prSet/>
      <dgm:spPr/>
      <dgm:t>
        <a:bodyPr/>
        <a:lstStyle/>
        <a:p>
          <a:endParaRPr lang="de-AT"/>
        </a:p>
      </dgm:t>
    </dgm:pt>
    <dgm:pt modelId="{B51CFF00-84CD-41D6-A1F8-95B5368F0FFB}">
      <dgm:prSet phldrT="[Text]" custT="1"/>
      <dgm:spPr/>
      <dgm:t>
        <a:bodyPr/>
        <a:lstStyle/>
        <a:p>
          <a:r>
            <a:rPr lang="de-AT" sz="2400" dirty="0" smtClean="0"/>
            <a:t>Therapeutisches Wohnheim für trockene </a:t>
          </a:r>
          <a:r>
            <a:rPr lang="de-AT" sz="2400" dirty="0" err="1" smtClean="0"/>
            <a:t>AlkoholikerInnen</a:t>
          </a:r>
          <a:endParaRPr lang="de-AT" sz="2400" dirty="0"/>
        </a:p>
      </dgm:t>
    </dgm:pt>
    <dgm:pt modelId="{BD0F2EB8-BDAA-46C2-95AD-C1DD6D1F54C5}" type="parTrans" cxnId="{1EC4A615-2266-4D6D-BD52-012ACB4BDA4F}">
      <dgm:prSet/>
      <dgm:spPr/>
      <dgm:t>
        <a:bodyPr/>
        <a:lstStyle/>
        <a:p>
          <a:endParaRPr lang="de-AT"/>
        </a:p>
      </dgm:t>
    </dgm:pt>
    <dgm:pt modelId="{B1E779F4-7BB5-4159-A0FB-7DBD08B5D90E}" type="sibTrans" cxnId="{1EC4A615-2266-4D6D-BD52-012ACB4BDA4F}">
      <dgm:prSet/>
      <dgm:spPr/>
      <dgm:t>
        <a:bodyPr/>
        <a:lstStyle/>
        <a:p>
          <a:endParaRPr lang="de-AT"/>
        </a:p>
      </dgm:t>
    </dgm:pt>
    <dgm:pt modelId="{C3D9FDF2-F11C-4143-95F4-6F0F392DB947}">
      <dgm:prSet phldrT="[Text]" custT="1"/>
      <dgm:spPr/>
      <dgm:t>
        <a:bodyPr/>
        <a:lstStyle/>
        <a:p>
          <a:r>
            <a:rPr lang="de-AT" sz="2400" b="0" dirty="0" smtClean="0"/>
            <a:t>Gesundheitsförderung für MitarbeiterInnen</a:t>
          </a:r>
          <a:endParaRPr lang="de-AT" sz="2400" b="0" dirty="0"/>
        </a:p>
      </dgm:t>
    </dgm:pt>
    <dgm:pt modelId="{9092F5F3-D809-4FA7-8FFD-ACA081FF66AF}" type="parTrans" cxnId="{274C5FD5-097F-44DF-AD3C-82786E1650F5}">
      <dgm:prSet/>
      <dgm:spPr/>
      <dgm:t>
        <a:bodyPr/>
        <a:lstStyle/>
        <a:p>
          <a:endParaRPr lang="de-AT"/>
        </a:p>
      </dgm:t>
    </dgm:pt>
    <dgm:pt modelId="{35FA4DE1-DA89-4C72-AAB5-F098A8C9F6B4}" type="sibTrans" cxnId="{274C5FD5-097F-44DF-AD3C-82786E1650F5}">
      <dgm:prSet/>
      <dgm:spPr/>
      <dgm:t>
        <a:bodyPr/>
        <a:lstStyle/>
        <a:p>
          <a:endParaRPr lang="de-AT"/>
        </a:p>
      </dgm:t>
    </dgm:pt>
    <dgm:pt modelId="{5E1A3835-B9F8-46A8-B06A-F22C4E8A101B}" type="pres">
      <dgm:prSet presAssocID="{8284D41F-BEF7-474D-BEF1-30590BD56BB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D0CC5ACA-ED6E-4623-B67B-F60949E6C4BE}" type="pres">
      <dgm:prSet presAssocID="{8284D41F-BEF7-474D-BEF1-30590BD56BBD}" presName="matrix" presStyleCnt="0"/>
      <dgm:spPr/>
    </dgm:pt>
    <dgm:pt modelId="{8CFF2233-BC55-4983-80F6-54420008888D}" type="pres">
      <dgm:prSet presAssocID="{8284D41F-BEF7-474D-BEF1-30590BD56BBD}" presName="tile1" presStyleLbl="node1" presStyleIdx="0" presStyleCnt="4"/>
      <dgm:spPr/>
      <dgm:t>
        <a:bodyPr/>
        <a:lstStyle/>
        <a:p>
          <a:endParaRPr lang="de-AT"/>
        </a:p>
      </dgm:t>
    </dgm:pt>
    <dgm:pt modelId="{7065AE21-6FD7-4778-9FB6-634FE073FC34}" type="pres">
      <dgm:prSet presAssocID="{8284D41F-BEF7-474D-BEF1-30590BD56BB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CB4AB2B-B8D5-4BB6-A588-FA0B224D2B2A}" type="pres">
      <dgm:prSet presAssocID="{8284D41F-BEF7-474D-BEF1-30590BD56BBD}" presName="tile2" presStyleLbl="node1" presStyleIdx="1" presStyleCnt="4"/>
      <dgm:spPr/>
      <dgm:t>
        <a:bodyPr/>
        <a:lstStyle/>
        <a:p>
          <a:endParaRPr lang="de-AT"/>
        </a:p>
      </dgm:t>
    </dgm:pt>
    <dgm:pt modelId="{95CEB51D-3424-4C93-8981-A97BF13AE21E}" type="pres">
      <dgm:prSet presAssocID="{8284D41F-BEF7-474D-BEF1-30590BD56BB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9D665C5-B340-4068-82BA-29ADCA1D1E7B}" type="pres">
      <dgm:prSet presAssocID="{8284D41F-BEF7-474D-BEF1-30590BD56BBD}" presName="tile3" presStyleLbl="node1" presStyleIdx="2" presStyleCnt="4"/>
      <dgm:spPr/>
      <dgm:t>
        <a:bodyPr/>
        <a:lstStyle/>
        <a:p>
          <a:endParaRPr lang="de-AT"/>
        </a:p>
      </dgm:t>
    </dgm:pt>
    <dgm:pt modelId="{CC3CD33C-A5A3-4DF9-A1D5-87699B9AF4AF}" type="pres">
      <dgm:prSet presAssocID="{8284D41F-BEF7-474D-BEF1-30590BD56BB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D6357E1-0951-4CB3-85C3-46A1227FE658}" type="pres">
      <dgm:prSet presAssocID="{8284D41F-BEF7-474D-BEF1-30590BD56BBD}" presName="tile4" presStyleLbl="node1" presStyleIdx="3" presStyleCnt="4"/>
      <dgm:spPr/>
      <dgm:t>
        <a:bodyPr/>
        <a:lstStyle/>
        <a:p>
          <a:endParaRPr lang="de-AT"/>
        </a:p>
      </dgm:t>
    </dgm:pt>
    <dgm:pt modelId="{9705DC5D-A358-4186-9449-744FA721F403}" type="pres">
      <dgm:prSet presAssocID="{8284D41F-BEF7-474D-BEF1-30590BD56BB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1936BBA-49BA-44D9-8D47-218074B7001D}" type="pres">
      <dgm:prSet presAssocID="{8284D41F-BEF7-474D-BEF1-30590BD56BB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de-AT"/>
        </a:p>
      </dgm:t>
    </dgm:pt>
  </dgm:ptLst>
  <dgm:cxnLst>
    <dgm:cxn modelId="{40AE43D9-E268-44D4-A9DE-9B06079DC9F5}" type="presOf" srcId="{C3D9FDF2-F11C-4143-95F4-6F0F392DB947}" destId="{9705DC5D-A358-4186-9449-744FA721F403}" srcOrd="1" destOrd="0" presId="urn:microsoft.com/office/officeart/2005/8/layout/matrix1"/>
    <dgm:cxn modelId="{4A9ECDA1-D678-40D9-8EFA-A84196FC0A1B}" srcId="{8E6311CA-A520-41D8-ABE4-B07AFBC5F30F}" destId="{8D096DEE-78A8-48D4-B8ED-C5C13FDC5EC5}" srcOrd="0" destOrd="0" parTransId="{579B2CC7-5965-4ABF-8F0C-3B782EC465F2}" sibTransId="{E09D490B-C02E-49CC-A8D4-B4CA63F4342A}"/>
    <dgm:cxn modelId="{2D185325-148A-44C3-8E3F-43AFC229772A}" srcId="{8284D41F-BEF7-474D-BEF1-30590BD56BBD}" destId="{8E6311CA-A520-41D8-ABE4-B07AFBC5F30F}" srcOrd="0" destOrd="0" parTransId="{3640F3A2-D65B-4130-B6FD-35FE7911D552}" sibTransId="{4BD1F3A7-38CE-49C8-BC23-BB6E307D3D23}"/>
    <dgm:cxn modelId="{23477175-E555-40E7-84DC-AFFDB50712C9}" type="presOf" srcId="{8D096DEE-78A8-48D4-B8ED-C5C13FDC5EC5}" destId="{7065AE21-6FD7-4778-9FB6-634FE073FC34}" srcOrd="1" destOrd="0" presId="urn:microsoft.com/office/officeart/2005/8/layout/matrix1"/>
    <dgm:cxn modelId="{BC027514-2A58-4485-970E-88CB7DCBF4FD}" type="presOf" srcId="{C3D9FDF2-F11C-4143-95F4-6F0F392DB947}" destId="{FD6357E1-0951-4CB3-85C3-46A1227FE658}" srcOrd="0" destOrd="0" presId="urn:microsoft.com/office/officeart/2005/8/layout/matrix1"/>
    <dgm:cxn modelId="{E939EE38-D1AB-4EAA-A379-37ED62688EFF}" srcId="{8E6311CA-A520-41D8-ABE4-B07AFBC5F30F}" destId="{A7062611-D031-41C3-B02D-EFEB9AA7BC5F}" srcOrd="1" destOrd="0" parTransId="{7C8D082E-C418-4C1A-9B0F-3465A8517905}" sibTransId="{EFFD3FD2-DEBA-4717-84DD-BC899C06CBE9}"/>
    <dgm:cxn modelId="{1D927F2D-7680-4429-8416-0055DF2E61FA}" type="presOf" srcId="{8E6311CA-A520-41D8-ABE4-B07AFBC5F30F}" destId="{B1936BBA-49BA-44D9-8D47-218074B7001D}" srcOrd="0" destOrd="0" presId="urn:microsoft.com/office/officeart/2005/8/layout/matrix1"/>
    <dgm:cxn modelId="{0FCAF348-C67F-44D2-8D7A-C9E844898151}" type="presOf" srcId="{B51CFF00-84CD-41D6-A1F8-95B5368F0FFB}" destId="{89D665C5-B340-4068-82BA-29ADCA1D1E7B}" srcOrd="0" destOrd="0" presId="urn:microsoft.com/office/officeart/2005/8/layout/matrix1"/>
    <dgm:cxn modelId="{3748A090-CD23-42E4-BBCF-A9F8534FEB53}" type="presOf" srcId="{A7062611-D031-41C3-B02D-EFEB9AA7BC5F}" destId="{3CB4AB2B-B8D5-4BB6-A588-FA0B224D2B2A}" srcOrd="0" destOrd="0" presId="urn:microsoft.com/office/officeart/2005/8/layout/matrix1"/>
    <dgm:cxn modelId="{AF5F25E6-1BEE-4213-98C7-73DAC0E7E94E}" type="presOf" srcId="{8284D41F-BEF7-474D-BEF1-30590BD56BBD}" destId="{5E1A3835-B9F8-46A8-B06A-F22C4E8A101B}" srcOrd="0" destOrd="0" presId="urn:microsoft.com/office/officeart/2005/8/layout/matrix1"/>
    <dgm:cxn modelId="{51478AD6-9AC1-4CFE-BFFD-81C1E30143D1}" type="presOf" srcId="{A7062611-D031-41C3-B02D-EFEB9AA7BC5F}" destId="{95CEB51D-3424-4C93-8981-A97BF13AE21E}" srcOrd="1" destOrd="0" presId="urn:microsoft.com/office/officeart/2005/8/layout/matrix1"/>
    <dgm:cxn modelId="{1EC4A615-2266-4D6D-BD52-012ACB4BDA4F}" srcId="{8E6311CA-A520-41D8-ABE4-B07AFBC5F30F}" destId="{B51CFF00-84CD-41D6-A1F8-95B5368F0FFB}" srcOrd="2" destOrd="0" parTransId="{BD0F2EB8-BDAA-46C2-95AD-C1DD6D1F54C5}" sibTransId="{B1E779F4-7BB5-4159-A0FB-7DBD08B5D90E}"/>
    <dgm:cxn modelId="{2CE77853-C625-40CB-91DD-058B608149B9}" type="presOf" srcId="{B51CFF00-84CD-41D6-A1F8-95B5368F0FFB}" destId="{CC3CD33C-A5A3-4DF9-A1D5-87699B9AF4AF}" srcOrd="1" destOrd="0" presId="urn:microsoft.com/office/officeart/2005/8/layout/matrix1"/>
    <dgm:cxn modelId="{2D167EF3-9843-4A27-A1B0-E67B3F93EF86}" type="presOf" srcId="{8D096DEE-78A8-48D4-B8ED-C5C13FDC5EC5}" destId="{8CFF2233-BC55-4983-80F6-54420008888D}" srcOrd="0" destOrd="0" presId="urn:microsoft.com/office/officeart/2005/8/layout/matrix1"/>
    <dgm:cxn modelId="{274C5FD5-097F-44DF-AD3C-82786E1650F5}" srcId="{8E6311CA-A520-41D8-ABE4-B07AFBC5F30F}" destId="{C3D9FDF2-F11C-4143-95F4-6F0F392DB947}" srcOrd="3" destOrd="0" parTransId="{9092F5F3-D809-4FA7-8FFD-ACA081FF66AF}" sibTransId="{35FA4DE1-DA89-4C72-AAB5-F098A8C9F6B4}"/>
    <dgm:cxn modelId="{3021C6A1-4D7E-40AA-9247-F4335E7B1106}" type="presParOf" srcId="{5E1A3835-B9F8-46A8-B06A-F22C4E8A101B}" destId="{D0CC5ACA-ED6E-4623-B67B-F60949E6C4BE}" srcOrd="0" destOrd="0" presId="urn:microsoft.com/office/officeart/2005/8/layout/matrix1"/>
    <dgm:cxn modelId="{62DBE2F1-F741-4F8F-9170-2B1949BEFB8E}" type="presParOf" srcId="{D0CC5ACA-ED6E-4623-B67B-F60949E6C4BE}" destId="{8CFF2233-BC55-4983-80F6-54420008888D}" srcOrd="0" destOrd="0" presId="urn:microsoft.com/office/officeart/2005/8/layout/matrix1"/>
    <dgm:cxn modelId="{98FBE203-1996-4E23-8D21-5852D03D56BF}" type="presParOf" srcId="{D0CC5ACA-ED6E-4623-B67B-F60949E6C4BE}" destId="{7065AE21-6FD7-4778-9FB6-634FE073FC34}" srcOrd="1" destOrd="0" presId="urn:microsoft.com/office/officeart/2005/8/layout/matrix1"/>
    <dgm:cxn modelId="{6491916E-5EC1-431C-A6B1-17D76D282545}" type="presParOf" srcId="{D0CC5ACA-ED6E-4623-B67B-F60949E6C4BE}" destId="{3CB4AB2B-B8D5-4BB6-A588-FA0B224D2B2A}" srcOrd="2" destOrd="0" presId="urn:microsoft.com/office/officeart/2005/8/layout/matrix1"/>
    <dgm:cxn modelId="{D7BC86B7-4DE2-4EAB-B350-0B156C53A7ED}" type="presParOf" srcId="{D0CC5ACA-ED6E-4623-B67B-F60949E6C4BE}" destId="{95CEB51D-3424-4C93-8981-A97BF13AE21E}" srcOrd="3" destOrd="0" presId="urn:microsoft.com/office/officeart/2005/8/layout/matrix1"/>
    <dgm:cxn modelId="{6C1B1EC0-C9D5-4EE9-9B2D-4910098BBB96}" type="presParOf" srcId="{D0CC5ACA-ED6E-4623-B67B-F60949E6C4BE}" destId="{89D665C5-B340-4068-82BA-29ADCA1D1E7B}" srcOrd="4" destOrd="0" presId="urn:microsoft.com/office/officeart/2005/8/layout/matrix1"/>
    <dgm:cxn modelId="{3776E00D-55AD-4E9E-8935-8CB6082AD016}" type="presParOf" srcId="{D0CC5ACA-ED6E-4623-B67B-F60949E6C4BE}" destId="{CC3CD33C-A5A3-4DF9-A1D5-87699B9AF4AF}" srcOrd="5" destOrd="0" presId="urn:microsoft.com/office/officeart/2005/8/layout/matrix1"/>
    <dgm:cxn modelId="{FEA2F52D-192D-42CD-B6CC-C7A9B565140E}" type="presParOf" srcId="{D0CC5ACA-ED6E-4623-B67B-F60949E6C4BE}" destId="{FD6357E1-0951-4CB3-85C3-46A1227FE658}" srcOrd="6" destOrd="0" presId="urn:microsoft.com/office/officeart/2005/8/layout/matrix1"/>
    <dgm:cxn modelId="{DAF0C8CB-B7CF-4411-B99C-E31EB3348264}" type="presParOf" srcId="{D0CC5ACA-ED6E-4623-B67B-F60949E6C4BE}" destId="{9705DC5D-A358-4186-9449-744FA721F403}" srcOrd="7" destOrd="0" presId="urn:microsoft.com/office/officeart/2005/8/layout/matrix1"/>
    <dgm:cxn modelId="{57C975D3-3804-4746-A8AC-E02675021A0F}" type="presParOf" srcId="{5E1A3835-B9F8-46A8-B06A-F22C4E8A101B}" destId="{B1936BBA-49BA-44D9-8D47-218074B7001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84D41F-BEF7-474D-BEF1-30590BD56BB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8E6311CA-A520-41D8-ABE4-B07AFBC5F30F}">
      <dgm:prSet phldrT="[Text]"/>
      <dgm:spPr/>
      <dgm:t>
        <a:bodyPr/>
        <a:lstStyle/>
        <a:p>
          <a:r>
            <a:rPr lang="de-AT" dirty="0" smtClean="0"/>
            <a:t>Wiener Modell</a:t>
          </a:r>
          <a:endParaRPr lang="de-AT" dirty="0"/>
        </a:p>
      </dgm:t>
    </dgm:pt>
    <dgm:pt modelId="{3640F3A2-D65B-4130-B6FD-35FE7911D552}" type="parTrans" cxnId="{2D185325-148A-44C3-8E3F-43AFC229772A}">
      <dgm:prSet/>
      <dgm:spPr/>
      <dgm:t>
        <a:bodyPr/>
        <a:lstStyle/>
        <a:p>
          <a:endParaRPr lang="de-AT"/>
        </a:p>
      </dgm:t>
    </dgm:pt>
    <dgm:pt modelId="{4BD1F3A7-38CE-49C8-BC23-BB6E307D3D23}" type="sibTrans" cxnId="{2D185325-148A-44C3-8E3F-43AFC229772A}">
      <dgm:prSet/>
      <dgm:spPr/>
      <dgm:t>
        <a:bodyPr/>
        <a:lstStyle/>
        <a:p>
          <a:endParaRPr lang="de-AT"/>
        </a:p>
      </dgm:t>
    </dgm:pt>
    <dgm:pt modelId="{8D096DEE-78A8-48D4-B8ED-C5C13FDC5EC5}">
      <dgm:prSet phldrT="[Text]" custT="1"/>
      <dgm:spPr/>
      <dgm:t>
        <a:bodyPr/>
        <a:lstStyle/>
        <a:p>
          <a:r>
            <a:rPr lang="de-AT" sz="2000" dirty="0" smtClean="0"/>
            <a:t>Beratung, Sensibilisierung und Begleitung als Aufgabe der </a:t>
          </a:r>
          <a:r>
            <a:rPr lang="de-AT" sz="2000" dirty="0" err="1" smtClean="0"/>
            <a:t>WLH-MitarbeiterInnen</a:t>
          </a:r>
          <a:endParaRPr lang="de-AT" sz="2000" dirty="0"/>
        </a:p>
      </dgm:t>
    </dgm:pt>
    <dgm:pt modelId="{579B2CC7-5965-4ABF-8F0C-3B782EC465F2}" type="parTrans" cxnId="{4A9ECDA1-D678-40D9-8EFA-A84196FC0A1B}">
      <dgm:prSet/>
      <dgm:spPr/>
      <dgm:t>
        <a:bodyPr/>
        <a:lstStyle/>
        <a:p>
          <a:endParaRPr lang="de-AT"/>
        </a:p>
      </dgm:t>
    </dgm:pt>
    <dgm:pt modelId="{E09D490B-C02E-49CC-A8D4-B4CA63F4342A}" type="sibTrans" cxnId="{4A9ECDA1-D678-40D9-8EFA-A84196FC0A1B}">
      <dgm:prSet/>
      <dgm:spPr/>
      <dgm:t>
        <a:bodyPr/>
        <a:lstStyle/>
        <a:p>
          <a:endParaRPr lang="de-AT"/>
        </a:p>
      </dgm:t>
    </dgm:pt>
    <dgm:pt modelId="{A7062611-D031-41C3-B02D-EFEB9AA7BC5F}">
      <dgm:prSet phldrT="[Text]" custT="1"/>
      <dgm:spPr/>
      <dgm:t>
        <a:bodyPr/>
        <a:lstStyle/>
        <a:p>
          <a:r>
            <a:rPr lang="de-AT" sz="2000" dirty="0" smtClean="0"/>
            <a:t>Sprechstunden von Externen in der Einrichtung</a:t>
          </a:r>
          <a:endParaRPr lang="de-AT" sz="2000" dirty="0"/>
        </a:p>
      </dgm:t>
    </dgm:pt>
    <dgm:pt modelId="{7C8D082E-C418-4C1A-9B0F-3465A8517905}" type="parTrans" cxnId="{E939EE38-D1AB-4EAA-A379-37ED62688EFF}">
      <dgm:prSet/>
      <dgm:spPr/>
      <dgm:t>
        <a:bodyPr/>
        <a:lstStyle/>
        <a:p>
          <a:endParaRPr lang="de-AT"/>
        </a:p>
      </dgm:t>
    </dgm:pt>
    <dgm:pt modelId="{EFFD3FD2-DEBA-4717-84DD-BC899C06CBE9}" type="sibTrans" cxnId="{E939EE38-D1AB-4EAA-A379-37ED62688EFF}">
      <dgm:prSet/>
      <dgm:spPr/>
      <dgm:t>
        <a:bodyPr/>
        <a:lstStyle/>
        <a:p>
          <a:endParaRPr lang="de-AT"/>
        </a:p>
      </dgm:t>
    </dgm:pt>
    <dgm:pt modelId="{B51CFF00-84CD-41D6-A1F8-95B5368F0FFB}">
      <dgm:prSet phldrT="[Text]" custT="1"/>
      <dgm:spPr/>
      <dgm:t>
        <a:bodyPr/>
        <a:lstStyle/>
        <a:p>
          <a:r>
            <a:rPr lang="de-AT" sz="2000" dirty="0" smtClean="0"/>
            <a:t>Kooperation mit mobilen Gesundheitsdiensten (Luisebus)</a:t>
          </a:r>
          <a:endParaRPr lang="de-AT" sz="2000" dirty="0"/>
        </a:p>
      </dgm:t>
    </dgm:pt>
    <dgm:pt modelId="{BD0F2EB8-BDAA-46C2-95AD-C1DD6D1F54C5}" type="parTrans" cxnId="{1EC4A615-2266-4D6D-BD52-012ACB4BDA4F}">
      <dgm:prSet/>
      <dgm:spPr/>
      <dgm:t>
        <a:bodyPr/>
        <a:lstStyle/>
        <a:p>
          <a:endParaRPr lang="de-AT"/>
        </a:p>
      </dgm:t>
    </dgm:pt>
    <dgm:pt modelId="{B1E779F4-7BB5-4159-A0FB-7DBD08B5D90E}" type="sibTrans" cxnId="{1EC4A615-2266-4D6D-BD52-012ACB4BDA4F}">
      <dgm:prSet/>
      <dgm:spPr/>
      <dgm:t>
        <a:bodyPr/>
        <a:lstStyle/>
        <a:p>
          <a:endParaRPr lang="de-AT"/>
        </a:p>
      </dgm:t>
    </dgm:pt>
    <dgm:pt modelId="{C3D9FDF2-F11C-4143-95F4-6F0F392DB947}">
      <dgm:prSet phldrT="[Text]" custT="1"/>
      <dgm:spPr/>
      <dgm:t>
        <a:bodyPr/>
        <a:lstStyle/>
        <a:p>
          <a:r>
            <a:rPr lang="de-AT" sz="2000" b="0" dirty="0" smtClean="0"/>
            <a:t>Begleitende Unterstützung der Behandlung (z.B. Medikamentenkontrolle)</a:t>
          </a:r>
          <a:endParaRPr lang="de-AT" sz="2000" b="0" dirty="0"/>
        </a:p>
      </dgm:t>
    </dgm:pt>
    <dgm:pt modelId="{9092F5F3-D809-4FA7-8FFD-ACA081FF66AF}" type="parTrans" cxnId="{274C5FD5-097F-44DF-AD3C-82786E1650F5}">
      <dgm:prSet/>
      <dgm:spPr/>
      <dgm:t>
        <a:bodyPr/>
        <a:lstStyle/>
        <a:p>
          <a:endParaRPr lang="de-AT"/>
        </a:p>
      </dgm:t>
    </dgm:pt>
    <dgm:pt modelId="{35FA4DE1-DA89-4C72-AAB5-F098A8C9F6B4}" type="sibTrans" cxnId="{274C5FD5-097F-44DF-AD3C-82786E1650F5}">
      <dgm:prSet/>
      <dgm:spPr/>
      <dgm:t>
        <a:bodyPr/>
        <a:lstStyle/>
        <a:p>
          <a:endParaRPr lang="de-AT"/>
        </a:p>
      </dgm:t>
    </dgm:pt>
    <dgm:pt modelId="{5E1A3835-B9F8-46A8-B06A-F22C4E8A101B}" type="pres">
      <dgm:prSet presAssocID="{8284D41F-BEF7-474D-BEF1-30590BD56BB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D0CC5ACA-ED6E-4623-B67B-F60949E6C4BE}" type="pres">
      <dgm:prSet presAssocID="{8284D41F-BEF7-474D-BEF1-30590BD56BBD}" presName="matrix" presStyleCnt="0"/>
      <dgm:spPr/>
    </dgm:pt>
    <dgm:pt modelId="{8CFF2233-BC55-4983-80F6-54420008888D}" type="pres">
      <dgm:prSet presAssocID="{8284D41F-BEF7-474D-BEF1-30590BD56BBD}" presName="tile1" presStyleLbl="node1" presStyleIdx="0" presStyleCnt="4"/>
      <dgm:spPr/>
      <dgm:t>
        <a:bodyPr/>
        <a:lstStyle/>
        <a:p>
          <a:endParaRPr lang="de-AT"/>
        </a:p>
      </dgm:t>
    </dgm:pt>
    <dgm:pt modelId="{7065AE21-6FD7-4778-9FB6-634FE073FC34}" type="pres">
      <dgm:prSet presAssocID="{8284D41F-BEF7-474D-BEF1-30590BD56BB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CB4AB2B-B8D5-4BB6-A588-FA0B224D2B2A}" type="pres">
      <dgm:prSet presAssocID="{8284D41F-BEF7-474D-BEF1-30590BD56BBD}" presName="tile2" presStyleLbl="node1" presStyleIdx="1" presStyleCnt="4"/>
      <dgm:spPr/>
      <dgm:t>
        <a:bodyPr/>
        <a:lstStyle/>
        <a:p>
          <a:endParaRPr lang="de-AT"/>
        </a:p>
      </dgm:t>
    </dgm:pt>
    <dgm:pt modelId="{95CEB51D-3424-4C93-8981-A97BF13AE21E}" type="pres">
      <dgm:prSet presAssocID="{8284D41F-BEF7-474D-BEF1-30590BD56BB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9D665C5-B340-4068-82BA-29ADCA1D1E7B}" type="pres">
      <dgm:prSet presAssocID="{8284D41F-BEF7-474D-BEF1-30590BD56BBD}" presName="tile3" presStyleLbl="node1" presStyleIdx="2" presStyleCnt="4"/>
      <dgm:spPr/>
      <dgm:t>
        <a:bodyPr/>
        <a:lstStyle/>
        <a:p>
          <a:endParaRPr lang="de-AT"/>
        </a:p>
      </dgm:t>
    </dgm:pt>
    <dgm:pt modelId="{CC3CD33C-A5A3-4DF9-A1D5-87699B9AF4AF}" type="pres">
      <dgm:prSet presAssocID="{8284D41F-BEF7-474D-BEF1-30590BD56BB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D6357E1-0951-4CB3-85C3-46A1227FE658}" type="pres">
      <dgm:prSet presAssocID="{8284D41F-BEF7-474D-BEF1-30590BD56BBD}" presName="tile4" presStyleLbl="node1" presStyleIdx="3" presStyleCnt="4"/>
      <dgm:spPr/>
      <dgm:t>
        <a:bodyPr/>
        <a:lstStyle/>
        <a:p>
          <a:endParaRPr lang="de-AT"/>
        </a:p>
      </dgm:t>
    </dgm:pt>
    <dgm:pt modelId="{9705DC5D-A358-4186-9449-744FA721F403}" type="pres">
      <dgm:prSet presAssocID="{8284D41F-BEF7-474D-BEF1-30590BD56BB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1936BBA-49BA-44D9-8D47-218074B7001D}" type="pres">
      <dgm:prSet presAssocID="{8284D41F-BEF7-474D-BEF1-30590BD56BB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de-AT"/>
        </a:p>
      </dgm:t>
    </dgm:pt>
  </dgm:ptLst>
  <dgm:cxnLst>
    <dgm:cxn modelId="{333C356E-537E-44A1-AB33-9DD53745CF67}" type="presOf" srcId="{B51CFF00-84CD-41D6-A1F8-95B5368F0FFB}" destId="{CC3CD33C-A5A3-4DF9-A1D5-87699B9AF4AF}" srcOrd="1" destOrd="0" presId="urn:microsoft.com/office/officeart/2005/8/layout/matrix1"/>
    <dgm:cxn modelId="{274C5FD5-097F-44DF-AD3C-82786E1650F5}" srcId="{8E6311CA-A520-41D8-ABE4-B07AFBC5F30F}" destId="{C3D9FDF2-F11C-4143-95F4-6F0F392DB947}" srcOrd="3" destOrd="0" parTransId="{9092F5F3-D809-4FA7-8FFD-ACA081FF66AF}" sibTransId="{35FA4DE1-DA89-4C72-AAB5-F098A8C9F6B4}"/>
    <dgm:cxn modelId="{E939EE38-D1AB-4EAA-A379-37ED62688EFF}" srcId="{8E6311CA-A520-41D8-ABE4-B07AFBC5F30F}" destId="{A7062611-D031-41C3-B02D-EFEB9AA7BC5F}" srcOrd="1" destOrd="0" parTransId="{7C8D082E-C418-4C1A-9B0F-3465A8517905}" sibTransId="{EFFD3FD2-DEBA-4717-84DD-BC899C06CBE9}"/>
    <dgm:cxn modelId="{5DCA7BD1-8FDB-4EC0-80B3-F5427A39EC8A}" type="presOf" srcId="{C3D9FDF2-F11C-4143-95F4-6F0F392DB947}" destId="{FD6357E1-0951-4CB3-85C3-46A1227FE658}" srcOrd="0" destOrd="0" presId="urn:microsoft.com/office/officeart/2005/8/layout/matrix1"/>
    <dgm:cxn modelId="{8F7052CF-A635-4011-A9DA-E9B552F5E405}" type="presOf" srcId="{8D096DEE-78A8-48D4-B8ED-C5C13FDC5EC5}" destId="{7065AE21-6FD7-4778-9FB6-634FE073FC34}" srcOrd="1" destOrd="0" presId="urn:microsoft.com/office/officeart/2005/8/layout/matrix1"/>
    <dgm:cxn modelId="{C815727F-7EE5-412F-A6B0-DB429BE90DAB}" type="presOf" srcId="{B51CFF00-84CD-41D6-A1F8-95B5368F0FFB}" destId="{89D665C5-B340-4068-82BA-29ADCA1D1E7B}" srcOrd="0" destOrd="0" presId="urn:microsoft.com/office/officeart/2005/8/layout/matrix1"/>
    <dgm:cxn modelId="{4A9ECDA1-D678-40D9-8EFA-A84196FC0A1B}" srcId="{8E6311CA-A520-41D8-ABE4-B07AFBC5F30F}" destId="{8D096DEE-78A8-48D4-B8ED-C5C13FDC5EC5}" srcOrd="0" destOrd="0" parTransId="{579B2CC7-5965-4ABF-8F0C-3B782EC465F2}" sibTransId="{E09D490B-C02E-49CC-A8D4-B4CA63F4342A}"/>
    <dgm:cxn modelId="{1EC4A615-2266-4D6D-BD52-012ACB4BDA4F}" srcId="{8E6311CA-A520-41D8-ABE4-B07AFBC5F30F}" destId="{B51CFF00-84CD-41D6-A1F8-95B5368F0FFB}" srcOrd="2" destOrd="0" parTransId="{BD0F2EB8-BDAA-46C2-95AD-C1DD6D1F54C5}" sibTransId="{B1E779F4-7BB5-4159-A0FB-7DBD08B5D90E}"/>
    <dgm:cxn modelId="{785B50C6-0AEC-4773-A10B-688A0EFB57FD}" type="presOf" srcId="{8D096DEE-78A8-48D4-B8ED-C5C13FDC5EC5}" destId="{8CFF2233-BC55-4983-80F6-54420008888D}" srcOrd="0" destOrd="0" presId="urn:microsoft.com/office/officeart/2005/8/layout/matrix1"/>
    <dgm:cxn modelId="{F5C35C6A-585D-4042-9B76-1634A8D3E7C9}" type="presOf" srcId="{8284D41F-BEF7-474D-BEF1-30590BD56BBD}" destId="{5E1A3835-B9F8-46A8-B06A-F22C4E8A101B}" srcOrd="0" destOrd="0" presId="urn:microsoft.com/office/officeart/2005/8/layout/matrix1"/>
    <dgm:cxn modelId="{ED8B4852-C38E-4DFF-B262-A6C0E27F08E0}" type="presOf" srcId="{A7062611-D031-41C3-B02D-EFEB9AA7BC5F}" destId="{95CEB51D-3424-4C93-8981-A97BF13AE21E}" srcOrd="1" destOrd="0" presId="urn:microsoft.com/office/officeart/2005/8/layout/matrix1"/>
    <dgm:cxn modelId="{7B69F68A-DB28-43B0-BFA8-8AC0A401824B}" type="presOf" srcId="{C3D9FDF2-F11C-4143-95F4-6F0F392DB947}" destId="{9705DC5D-A358-4186-9449-744FA721F403}" srcOrd="1" destOrd="0" presId="urn:microsoft.com/office/officeart/2005/8/layout/matrix1"/>
    <dgm:cxn modelId="{2D185325-148A-44C3-8E3F-43AFC229772A}" srcId="{8284D41F-BEF7-474D-BEF1-30590BD56BBD}" destId="{8E6311CA-A520-41D8-ABE4-B07AFBC5F30F}" srcOrd="0" destOrd="0" parTransId="{3640F3A2-D65B-4130-B6FD-35FE7911D552}" sibTransId="{4BD1F3A7-38CE-49C8-BC23-BB6E307D3D23}"/>
    <dgm:cxn modelId="{FE04DA3A-C7ED-47A3-9D65-288D6B974BEA}" type="presOf" srcId="{A7062611-D031-41C3-B02D-EFEB9AA7BC5F}" destId="{3CB4AB2B-B8D5-4BB6-A588-FA0B224D2B2A}" srcOrd="0" destOrd="0" presId="urn:microsoft.com/office/officeart/2005/8/layout/matrix1"/>
    <dgm:cxn modelId="{B62B9C9F-F107-4BCB-8F34-CFB4A13F079B}" type="presOf" srcId="{8E6311CA-A520-41D8-ABE4-B07AFBC5F30F}" destId="{B1936BBA-49BA-44D9-8D47-218074B7001D}" srcOrd="0" destOrd="0" presId="urn:microsoft.com/office/officeart/2005/8/layout/matrix1"/>
    <dgm:cxn modelId="{CC8647FD-F9DF-4667-9C64-0A7AA2034B6B}" type="presParOf" srcId="{5E1A3835-B9F8-46A8-B06A-F22C4E8A101B}" destId="{D0CC5ACA-ED6E-4623-B67B-F60949E6C4BE}" srcOrd="0" destOrd="0" presId="urn:microsoft.com/office/officeart/2005/8/layout/matrix1"/>
    <dgm:cxn modelId="{0EBCCDA4-F5E7-41B8-A153-679D40F8A5F5}" type="presParOf" srcId="{D0CC5ACA-ED6E-4623-B67B-F60949E6C4BE}" destId="{8CFF2233-BC55-4983-80F6-54420008888D}" srcOrd="0" destOrd="0" presId="urn:microsoft.com/office/officeart/2005/8/layout/matrix1"/>
    <dgm:cxn modelId="{99139901-624E-488D-884E-842711D43905}" type="presParOf" srcId="{D0CC5ACA-ED6E-4623-B67B-F60949E6C4BE}" destId="{7065AE21-6FD7-4778-9FB6-634FE073FC34}" srcOrd="1" destOrd="0" presId="urn:microsoft.com/office/officeart/2005/8/layout/matrix1"/>
    <dgm:cxn modelId="{2F517BBC-73B5-4547-9AED-69C28B8202DC}" type="presParOf" srcId="{D0CC5ACA-ED6E-4623-B67B-F60949E6C4BE}" destId="{3CB4AB2B-B8D5-4BB6-A588-FA0B224D2B2A}" srcOrd="2" destOrd="0" presId="urn:microsoft.com/office/officeart/2005/8/layout/matrix1"/>
    <dgm:cxn modelId="{77310EA6-F6D8-4E9E-82F9-CF00CAA2563F}" type="presParOf" srcId="{D0CC5ACA-ED6E-4623-B67B-F60949E6C4BE}" destId="{95CEB51D-3424-4C93-8981-A97BF13AE21E}" srcOrd="3" destOrd="0" presId="urn:microsoft.com/office/officeart/2005/8/layout/matrix1"/>
    <dgm:cxn modelId="{AA5F1948-F9E5-4C46-AB30-CE312FED0398}" type="presParOf" srcId="{D0CC5ACA-ED6E-4623-B67B-F60949E6C4BE}" destId="{89D665C5-B340-4068-82BA-29ADCA1D1E7B}" srcOrd="4" destOrd="0" presId="urn:microsoft.com/office/officeart/2005/8/layout/matrix1"/>
    <dgm:cxn modelId="{3DD6BD2D-76A5-49C7-8E4E-1D43A2226F28}" type="presParOf" srcId="{D0CC5ACA-ED6E-4623-B67B-F60949E6C4BE}" destId="{CC3CD33C-A5A3-4DF9-A1D5-87699B9AF4AF}" srcOrd="5" destOrd="0" presId="urn:microsoft.com/office/officeart/2005/8/layout/matrix1"/>
    <dgm:cxn modelId="{C20ABF7E-6B52-4DBE-8149-1C5CF7CAFC39}" type="presParOf" srcId="{D0CC5ACA-ED6E-4623-B67B-F60949E6C4BE}" destId="{FD6357E1-0951-4CB3-85C3-46A1227FE658}" srcOrd="6" destOrd="0" presId="urn:microsoft.com/office/officeart/2005/8/layout/matrix1"/>
    <dgm:cxn modelId="{9A1FB294-865B-42B5-8E3D-23820EE39F8F}" type="presParOf" srcId="{D0CC5ACA-ED6E-4623-B67B-F60949E6C4BE}" destId="{9705DC5D-A358-4186-9449-744FA721F403}" srcOrd="7" destOrd="0" presId="urn:microsoft.com/office/officeart/2005/8/layout/matrix1"/>
    <dgm:cxn modelId="{42CBD1A1-2928-448F-9F01-2B1937ADA7E6}" type="presParOf" srcId="{5E1A3835-B9F8-46A8-B06A-F22C4E8A101B}" destId="{B1936BBA-49BA-44D9-8D47-218074B7001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84D41F-BEF7-474D-BEF1-30590BD56BB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8E6311CA-A520-41D8-ABE4-B07AFBC5F30F}">
      <dgm:prSet phldrT="[Text]"/>
      <dgm:spPr/>
      <dgm:t>
        <a:bodyPr/>
        <a:lstStyle/>
        <a:p>
          <a:r>
            <a:rPr lang="de-AT" dirty="0" smtClean="0"/>
            <a:t>Klassische WLH</a:t>
          </a:r>
          <a:endParaRPr lang="de-AT" dirty="0"/>
        </a:p>
      </dgm:t>
    </dgm:pt>
    <dgm:pt modelId="{3640F3A2-D65B-4130-B6FD-35FE7911D552}" type="parTrans" cxnId="{2D185325-148A-44C3-8E3F-43AFC229772A}">
      <dgm:prSet/>
      <dgm:spPr/>
      <dgm:t>
        <a:bodyPr/>
        <a:lstStyle/>
        <a:p>
          <a:endParaRPr lang="de-AT"/>
        </a:p>
      </dgm:t>
    </dgm:pt>
    <dgm:pt modelId="{4BD1F3A7-38CE-49C8-BC23-BB6E307D3D23}" type="sibTrans" cxnId="{2D185325-148A-44C3-8E3F-43AFC229772A}">
      <dgm:prSet/>
      <dgm:spPr/>
      <dgm:t>
        <a:bodyPr/>
        <a:lstStyle/>
        <a:p>
          <a:endParaRPr lang="de-AT"/>
        </a:p>
      </dgm:t>
    </dgm:pt>
    <dgm:pt modelId="{8D096DEE-78A8-48D4-B8ED-C5C13FDC5EC5}">
      <dgm:prSet phldrT="[Text]" custT="1"/>
      <dgm:spPr/>
      <dgm:t>
        <a:bodyPr/>
        <a:lstStyle/>
        <a:p>
          <a:r>
            <a:rPr lang="de-AT" sz="2000" dirty="0" smtClean="0"/>
            <a:t>Beratung und Sensibilisierung als Aufgabe der </a:t>
          </a:r>
          <a:r>
            <a:rPr lang="de-AT" sz="2000" dirty="0" err="1" smtClean="0"/>
            <a:t>WLH-MitarbeiterInnen</a:t>
          </a:r>
          <a:endParaRPr lang="de-AT" sz="2000" dirty="0"/>
        </a:p>
      </dgm:t>
    </dgm:pt>
    <dgm:pt modelId="{579B2CC7-5965-4ABF-8F0C-3B782EC465F2}" type="parTrans" cxnId="{4A9ECDA1-D678-40D9-8EFA-A84196FC0A1B}">
      <dgm:prSet/>
      <dgm:spPr/>
      <dgm:t>
        <a:bodyPr/>
        <a:lstStyle/>
        <a:p>
          <a:endParaRPr lang="de-AT"/>
        </a:p>
      </dgm:t>
    </dgm:pt>
    <dgm:pt modelId="{E09D490B-C02E-49CC-A8D4-B4CA63F4342A}" type="sibTrans" cxnId="{4A9ECDA1-D678-40D9-8EFA-A84196FC0A1B}">
      <dgm:prSet/>
      <dgm:spPr/>
      <dgm:t>
        <a:bodyPr/>
        <a:lstStyle/>
        <a:p>
          <a:endParaRPr lang="de-AT"/>
        </a:p>
      </dgm:t>
    </dgm:pt>
    <dgm:pt modelId="{A7062611-D031-41C3-B02D-EFEB9AA7BC5F}">
      <dgm:prSet phldrT="[Text]" custT="1"/>
      <dgm:spPr/>
      <dgm:t>
        <a:bodyPr/>
        <a:lstStyle/>
        <a:p>
          <a:r>
            <a:rPr lang="de-AT" sz="2000" dirty="0" smtClean="0"/>
            <a:t>Bei Bedarf: Begleitung in Sprechstunden von Externen</a:t>
          </a:r>
          <a:endParaRPr lang="de-AT" sz="2000" dirty="0"/>
        </a:p>
      </dgm:t>
    </dgm:pt>
    <dgm:pt modelId="{7C8D082E-C418-4C1A-9B0F-3465A8517905}" type="parTrans" cxnId="{E939EE38-D1AB-4EAA-A379-37ED62688EFF}">
      <dgm:prSet/>
      <dgm:spPr/>
      <dgm:t>
        <a:bodyPr/>
        <a:lstStyle/>
        <a:p>
          <a:endParaRPr lang="de-AT"/>
        </a:p>
      </dgm:t>
    </dgm:pt>
    <dgm:pt modelId="{EFFD3FD2-DEBA-4717-84DD-BC899C06CBE9}" type="sibTrans" cxnId="{E939EE38-D1AB-4EAA-A379-37ED62688EFF}">
      <dgm:prSet/>
      <dgm:spPr/>
      <dgm:t>
        <a:bodyPr/>
        <a:lstStyle/>
        <a:p>
          <a:endParaRPr lang="de-AT"/>
        </a:p>
      </dgm:t>
    </dgm:pt>
    <dgm:pt modelId="{B51CFF00-84CD-41D6-A1F8-95B5368F0FFB}">
      <dgm:prSet phldrT="[Text]" custT="1"/>
      <dgm:spPr/>
      <dgm:t>
        <a:bodyPr/>
        <a:lstStyle/>
        <a:p>
          <a:r>
            <a:rPr lang="de-AT" sz="2000" dirty="0" smtClean="0"/>
            <a:t>Qualifizierung der MitarbeiterInnen durch externe </a:t>
          </a:r>
          <a:r>
            <a:rPr lang="de-AT" sz="2000" dirty="0" err="1" smtClean="0"/>
            <a:t>ProfessionistInnen</a:t>
          </a:r>
          <a:endParaRPr lang="de-AT" sz="2000" dirty="0" smtClean="0"/>
        </a:p>
        <a:p>
          <a:r>
            <a:rPr lang="de-AT" sz="2000" dirty="0" err="1" smtClean="0"/>
            <a:t>Konziliarvereinbarungen</a:t>
          </a:r>
          <a:endParaRPr lang="de-AT" sz="2000" dirty="0"/>
        </a:p>
      </dgm:t>
    </dgm:pt>
    <dgm:pt modelId="{BD0F2EB8-BDAA-46C2-95AD-C1DD6D1F54C5}" type="parTrans" cxnId="{1EC4A615-2266-4D6D-BD52-012ACB4BDA4F}">
      <dgm:prSet/>
      <dgm:spPr/>
      <dgm:t>
        <a:bodyPr/>
        <a:lstStyle/>
        <a:p>
          <a:endParaRPr lang="de-AT"/>
        </a:p>
      </dgm:t>
    </dgm:pt>
    <dgm:pt modelId="{B1E779F4-7BB5-4159-A0FB-7DBD08B5D90E}" type="sibTrans" cxnId="{1EC4A615-2266-4D6D-BD52-012ACB4BDA4F}">
      <dgm:prSet/>
      <dgm:spPr/>
      <dgm:t>
        <a:bodyPr/>
        <a:lstStyle/>
        <a:p>
          <a:endParaRPr lang="de-AT"/>
        </a:p>
      </dgm:t>
    </dgm:pt>
    <dgm:pt modelId="{C3D9FDF2-F11C-4143-95F4-6F0F392DB947}">
      <dgm:prSet phldrT="[Text]" custT="1"/>
      <dgm:spPr/>
      <dgm:t>
        <a:bodyPr/>
        <a:lstStyle/>
        <a:p>
          <a:r>
            <a:rPr lang="de-AT" sz="2000" b="0" dirty="0" smtClean="0"/>
            <a:t>Im Einzelfall: Begleitende Unterstützung der Behandlung (z.B. Medikamentenkontrolle)</a:t>
          </a:r>
          <a:endParaRPr lang="de-AT" sz="2000" b="0" dirty="0"/>
        </a:p>
      </dgm:t>
    </dgm:pt>
    <dgm:pt modelId="{9092F5F3-D809-4FA7-8FFD-ACA081FF66AF}" type="parTrans" cxnId="{274C5FD5-097F-44DF-AD3C-82786E1650F5}">
      <dgm:prSet/>
      <dgm:spPr/>
      <dgm:t>
        <a:bodyPr/>
        <a:lstStyle/>
        <a:p>
          <a:endParaRPr lang="de-AT"/>
        </a:p>
      </dgm:t>
    </dgm:pt>
    <dgm:pt modelId="{35FA4DE1-DA89-4C72-AAB5-F098A8C9F6B4}" type="sibTrans" cxnId="{274C5FD5-097F-44DF-AD3C-82786E1650F5}">
      <dgm:prSet/>
      <dgm:spPr/>
      <dgm:t>
        <a:bodyPr/>
        <a:lstStyle/>
        <a:p>
          <a:endParaRPr lang="de-AT"/>
        </a:p>
      </dgm:t>
    </dgm:pt>
    <dgm:pt modelId="{5E1A3835-B9F8-46A8-B06A-F22C4E8A101B}" type="pres">
      <dgm:prSet presAssocID="{8284D41F-BEF7-474D-BEF1-30590BD56BB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D0CC5ACA-ED6E-4623-B67B-F60949E6C4BE}" type="pres">
      <dgm:prSet presAssocID="{8284D41F-BEF7-474D-BEF1-30590BD56BBD}" presName="matrix" presStyleCnt="0"/>
      <dgm:spPr/>
    </dgm:pt>
    <dgm:pt modelId="{8CFF2233-BC55-4983-80F6-54420008888D}" type="pres">
      <dgm:prSet presAssocID="{8284D41F-BEF7-474D-BEF1-30590BD56BBD}" presName="tile1" presStyleLbl="node1" presStyleIdx="0" presStyleCnt="4"/>
      <dgm:spPr/>
      <dgm:t>
        <a:bodyPr/>
        <a:lstStyle/>
        <a:p>
          <a:endParaRPr lang="de-AT"/>
        </a:p>
      </dgm:t>
    </dgm:pt>
    <dgm:pt modelId="{7065AE21-6FD7-4778-9FB6-634FE073FC34}" type="pres">
      <dgm:prSet presAssocID="{8284D41F-BEF7-474D-BEF1-30590BD56BB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3CB4AB2B-B8D5-4BB6-A588-FA0B224D2B2A}" type="pres">
      <dgm:prSet presAssocID="{8284D41F-BEF7-474D-BEF1-30590BD56BBD}" presName="tile2" presStyleLbl="node1" presStyleIdx="1" presStyleCnt="4"/>
      <dgm:spPr/>
      <dgm:t>
        <a:bodyPr/>
        <a:lstStyle/>
        <a:p>
          <a:endParaRPr lang="de-AT"/>
        </a:p>
      </dgm:t>
    </dgm:pt>
    <dgm:pt modelId="{95CEB51D-3424-4C93-8981-A97BF13AE21E}" type="pres">
      <dgm:prSet presAssocID="{8284D41F-BEF7-474D-BEF1-30590BD56BB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9D665C5-B340-4068-82BA-29ADCA1D1E7B}" type="pres">
      <dgm:prSet presAssocID="{8284D41F-BEF7-474D-BEF1-30590BD56BBD}" presName="tile3" presStyleLbl="node1" presStyleIdx="2" presStyleCnt="4"/>
      <dgm:spPr/>
      <dgm:t>
        <a:bodyPr/>
        <a:lstStyle/>
        <a:p>
          <a:endParaRPr lang="de-AT"/>
        </a:p>
      </dgm:t>
    </dgm:pt>
    <dgm:pt modelId="{CC3CD33C-A5A3-4DF9-A1D5-87699B9AF4AF}" type="pres">
      <dgm:prSet presAssocID="{8284D41F-BEF7-474D-BEF1-30590BD56BB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D6357E1-0951-4CB3-85C3-46A1227FE658}" type="pres">
      <dgm:prSet presAssocID="{8284D41F-BEF7-474D-BEF1-30590BD56BBD}" presName="tile4" presStyleLbl="node1" presStyleIdx="3" presStyleCnt="4"/>
      <dgm:spPr/>
      <dgm:t>
        <a:bodyPr/>
        <a:lstStyle/>
        <a:p>
          <a:endParaRPr lang="de-AT"/>
        </a:p>
      </dgm:t>
    </dgm:pt>
    <dgm:pt modelId="{9705DC5D-A358-4186-9449-744FA721F403}" type="pres">
      <dgm:prSet presAssocID="{8284D41F-BEF7-474D-BEF1-30590BD56BB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1936BBA-49BA-44D9-8D47-218074B7001D}" type="pres">
      <dgm:prSet presAssocID="{8284D41F-BEF7-474D-BEF1-30590BD56BB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de-AT"/>
        </a:p>
      </dgm:t>
    </dgm:pt>
  </dgm:ptLst>
  <dgm:cxnLst>
    <dgm:cxn modelId="{5A06DFB7-5D72-412C-908A-99B5833A6437}" type="presOf" srcId="{A7062611-D031-41C3-B02D-EFEB9AA7BC5F}" destId="{95CEB51D-3424-4C93-8981-A97BF13AE21E}" srcOrd="1" destOrd="0" presId="urn:microsoft.com/office/officeart/2005/8/layout/matrix1"/>
    <dgm:cxn modelId="{42145371-5F9A-4B32-990C-B1F3CF20516E}" type="presOf" srcId="{8284D41F-BEF7-474D-BEF1-30590BD56BBD}" destId="{5E1A3835-B9F8-46A8-B06A-F22C4E8A101B}" srcOrd="0" destOrd="0" presId="urn:microsoft.com/office/officeart/2005/8/layout/matrix1"/>
    <dgm:cxn modelId="{274C5FD5-097F-44DF-AD3C-82786E1650F5}" srcId="{8E6311CA-A520-41D8-ABE4-B07AFBC5F30F}" destId="{C3D9FDF2-F11C-4143-95F4-6F0F392DB947}" srcOrd="3" destOrd="0" parTransId="{9092F5F3-D809-4FA7-8FFD-ACA081FF66AF}" sibTransId="{35FA4DE1-DA89-4C72-AAB5-F098A8C9F6B4}"/>
    <dgm:cxn modelId="{37B910D5-C814-497C-8135-6077DD497560}" type="presOf" srcId="{8D096DEE-78A8-48D4-B8ED-C5C13FDC5EC5}" destId="{7065AE21-6FD7-4778-9FB6-634FE073FC34}" srcOrd="1" destOrd="0" presId="urn:microsoft.com/office/officeart/2005/8/layout/matrix1"/>
    <dgm:cxn modelId="{E939EE38-D1AB-4EAA-A379-37ED62688EFF}" srcId="{8E6311CA-A520-41D8-ABE4-B07AFBC5F30F}" destId="{A7062611-D031-41C3-B02D-EFEB9AA7BC5F}" srcOrd="1" destOrd="0" parTransId="{7C8D082E-C418-4C1A-9B0F-3465A8517905}" sibTransId="{EFFD3FD2-DEBA-4717-84DD-BC899C06CBE9}"/>
    <dgm:cxn modelId="{524B8B25-E2FF-4835-BC6D-56731304AFC3}" type="presOf" srcId="{C3D9FDF2-F11C-4143-95F4-6F0F392DB947}" destId="{FD6357E1-0951-4CB3-85C3-46A1227FE658}" srcOrd="0" destOrd="0" presId="urn:microsoft.com/office/officeart/2005/8/layout/matrix1"/>
    <dgm:cxn modelId="{5DED06F7-881E-4B24-AE66-F6B828804499}" type="presOf" srcId="{8E6311CA-A520-41D8-ABE4-B07AFBC5F30F}" destId="{B1936BBA-49BA-44D9-8D47-218074B7001D}" srcOrd="0" destOrd="0" presId="urn:microsoft.com/office/officeart/2005/8/layout/matrix1"/>
    <dgm:cxn modelId="{4A9ECDA1-D678-40D9-8EFA-A84196FC0A1B}" srcId="{8E6311CA-A520-41D8-ABE4-B07AFBC5F30F}" destId="{8D096DEE-78A8-48D4-B8ED-C5C13FDC5EC5}" srcOrd="0" destOrd="0" parTransId="{579B2CC7-5965-4ABF-8F0C-3B782EC465F2}" sibTransId="{E09D490B-C02E-49CC-A8D4-B4CA63F4342A}"/>
    <dgm:cxn modelId="{1EC4A615-2266-4D6D-BD52-012ACB4BDA4F}" srcId="{8E6311CA-A520-41D8-ABE4-B07AFBC5F30F}" destId="{B51CFF00-84CD-41D6-A1F8-95B5368F0FFB}" srcOrd="2" destOrd="0" parTransId="{BD0F2EB8-BDAA-46C2-95AD-C1DD6D1F54C5}" sibTransId="{B1E779F4-7BB5-4159-A0FB-7DBD08B5D90E}"/>
    <dgm:cxn modelId="{4DCED3B7-08DF-4E15-8A9D-CD74C2A8F28E}" type="presOf" srcId="{C3D9FDF2-F11C-4143-95F4-6F0F392DB947}" destId="{9705DC5D-A358-4186-9449-744FA721F403}" srcOrd="1" destOrd="0" presId="urn:microsoft.com/office/officeart/2005/8/layout/matrix1"/>
    <dgm:cxn modelId="{95CD49E5-E752-4ED3-93F5-D2A40CCE1E7A}" type="presOf" srcId="{B51CFF00-84CD-41D6-A1F8-95B5368F0FFB}" destId="{CC3CD33C-A5A3-4DF9-A1D5-87699B9AF4AF}" srcOrd="1" destOrd="0" presId="urn:microsoft.com/office/officeart/2005/8/layout/matrix1"/>
    <dgm:cxn modelId="{2D185325-148A-44C3-8E3F-43AFC229772A}" srcId="{8284D41F-BEF7-474D-BEF1-30590BD56BBD}" destId="{8E6311CA-A520-41D8-ABE4-B07AFBC5F30F}" srcOrd="0" destOrd="0" parTransId="{3640F3A2-D65B-4130-B6FD-35FE7911D552}" sibTransId="{4BD1F3A7-38CE-49C8-BC23-BB6E307D3D23}"/>
    <dgm:cxn modelId="{05AEF73C-97C1-4862-AAF6-D83AAAAA2CB5}" type="presOf" srcId="{A7062611-D031-41C3-B02D-EFEB9AA7BC5F}" destId="{3CB4AB2B-B8D5-4BB6-A588-FA0B224D2B2A}" srcOrd="0" destOrd="0" presId="urn:microsoft.com/office/officeart/2005/8/layout/matrix1"/>
    <dgm:cxn modelId="{3FF724AE-5551-4F24-A7A0-F9B8D7AEF3A3}" type="presOf" srcId="{B51CFF00-84CD-41D6-A1F8-95B5368F0FFB}" destId="{89D665C5-B340-4068-82BA-29ADCA1D1E7B}" srcOrd="0" destOrd="0" presId="urn:microsoft.com/office/officeart/2005/8/layout/matrix1"/>
    <dgm:cxn modelId="{8303C47D-29AA-43B5-98E8-A2243A807CEB}" type="presOf" srcId="{8D096DEE-78A8-48D4-B8ED-C5C13FDC5EC5}" destId="{8CFF2233-BC55-4983-80F6-54420008888D}" srcOrd="0" destOrd="0" presId="urn:microsoft.com/office/officeart/2005/8/layout/matrix1"/>
    <dgm:cxn modelId="{9CCB7E09-965A-4246-878C-C27709E967D1}" type="presParOf" srcId="{5E1A3835-B9F8-46A8-B06A-F22C4E8A101B}" destId="{D0CC5ACA-ED6E-4623-B67B-F60949E6C4BE}" srcOrd="0" destOrd="0" presId="urn:microsoft.com/office/officeart/2005/8/layout/matrix1"/>
    <dgm:cxn modelId="{DC56201C-7C72-46E8-AE7E-7F19EB83E1FF}" type="presParOf" srcId="{D0CC5ACA-ED6E-4623-B67B-F60949E6C4BE}" destId="{8CFF2233-BC55-4983-80F6-54420008888D}" srcOrd="0" destOrd="0" presId="urn:microsoft.com/office/officeart/2005/8/layout/matrix1"/>
    <dgm:cxn modelId="{2B22793C-79D9-4AA7-B410-5377A007A39A}" type="presParOf" srcId="{D0CC5ACA-ED6E-4623-B67B-F60949E6C4BE}" destId="{7065AE21-6FD7-4778-9FB6-634FE073FC34}" srcOrd="1" destOrd="0" presId="urn:microsoft.com/office/officeart/2005/8/layout/matrix1"/>
    <dgm:cxn modelId="{8CEAFA6D-A8A6-41B8-A4E5-FC82CA8AD325}" type="presParOf" srcId="{D0CC5ACA-ED6E-4623-B67B-F60949E6C4BE}" destId="{3CB4AB2B-B8D5-4BB6-A588-FA0B224D2B2A}" srcOrd="2" destOrd="0" presId="urn:microsoft.com/office/officeart/2005/8/layout/matrix1"/>
    <dgm:cxn modelId="{5613CCAD-FDDD-4E17-8B0C-0A4A52C8C80C}" type="presParOf" srcId="{D0CC5ACA-ED6E-4623-B67B-F60949E6C4BE}" destId="{95CEB51D-3424-4C93-8981-A97BF13AE21E}" srcOrd="3" destOrd="0" presId="urn:microsoft.com/office/officeart/2005/8/layout/matrix1"/>
    <dgm:cxn modelId="{1187240D-BF8E-4DC3-BD29-4DD07149F61E}" type="presParOf" srcId="{D0CC5ACA-ED6E-4623-B67B-F60949E6C4BE}" destId="{89D665C5-B340-4068-82BA-29ADCA1D1E7B}" srcOrd="4" destOrd="0" presId="urn:microsoft.com/office/officeart/2005/8/layout/matrix1"/>
    <dgm:cxn modelId="{C61343EE-C43D-41D1-AF00-3CC2F58954C7}" type="presParOf" srcId="{D0CC5ACA-ED6E-4623-B67B-F60949E6C4BE}" destId="{CC3CD33C-A5A3-4DF9-A1D5-87699B9AF4AF}" srcOrd="5" destOrd="0" presId="urn:microsoft.com/office/officeart/2005/8/layout/matrix1"/>
    <dgm:cxn modelId="{6E407CEA-A7DF-43F8-9FE4-84A6BAC7649D}" type="presParOf" srcId="{D0CC5ACA-ED6E-4623-B67B-F60949E6C4BE}" destId="{FD6357E1-0951-4CB3-85C3-46A1227FE658}" srcOrd="6" destOrd="0" presId="urn:microsoft.com/office/officeart/2005/8/layout/matrix1"/>
    <dgm:cxn modelId="{72456863-08F9-411D-A822-24AAC675FF4B}" type="presParOf" srcId="{D0CC5ACA-ED6E-4623-B67B-F60949E6C4BE}" destId="{9705DC5D-A358-4186-9449-744FA721F403}" srcOrd="7" destOrd="0" presId="urn:microsoft.com/office/officeart/2005/8/layout/matrix1"/>
    <dgm:cxn modelId="{D859CBBD-F048-47A7-A7EA-41F14DD61768}" type="presParOf" srcId="{5E1A3835-B9F8-46A8-B06A-F22C4E8A101B}" destId="{B1936BBA-49BA-44D9-8D47-218074B7001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59724F-9086-488E-A30D-2A3C29A414A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BA1C45B-BEDD-4F6F-A048-AB12C6A8EF70}">
      <dgm:prSet phldrT="[Text]"/>
      <dgm:spPr/>
      <dgm:t>
        <a:bodyPr/>
        <a:lstStyle/>
        <a:p>
          <a:r>
            <a:rPr lang="de-DE" dirty="0" smtClean="0"/>
            <a:t>Schnittstellen-Management</a:t>
          </a:r>
          <a:endParaRPr lang="de-DE" dirty="0"/>
        </a:p>
      </dgm:t>
    </dgm:pt>
    <dgm:pt modelId="{45C9C9A3-0154-4923-9E00-6D2BDDA6D9C9}" type="parTrans" cxnId="{9EC6B618-5683-4C65-A192-0DE6BB0C1AD0}">
      <dgm:prSet/>
      <dgm:spPr/>
      <dgm:t>
        <a:bodyPr/>
        <a:lstStyle/>
        <a:p>
          <a:endParaRPr lang="de-DE"/>
        </a:p>
      </dgm:t>
    </dgm:pt>
    <dgm:pt modelId="{6D00989E-157A-4DB5-8BF1-6FF3F668F63B}" type="sibTrans" cxnId="{9EC6B618-5683-4C65-A192-0DE6BB0C1AD0}">
      <dgm:prSet/>
      <dgm:spPr/>
      <dgm:t>
        <a:bodyPr/>
        <a:lstStyle/>
        <a:p>
          <a:endParaRPr lang="de-DE"/>
        </a:p>
      </dgm:t>
    </dgm:pt>
    <dgm:pt modelId="{5F0F10A5-B6F3-462F-BEB7-0398DFD2153B}">
      <dgm:prSet phldrT="[Text]"/>
      <dgm:spPr/>
      <dgm:t>
        <a:bodyPr/>
        <a:lstStyle/>
        <a:p>
          <a:r>
            <a:rPr lang="de-DE" dirty="0" smtClean="0"/>
            <a:t>Beratung, Sensibilisierung und Begleitung</a:t>
          </a:r>
          <a:endParaRPr lang="de-DE" dirty="0"/>
        </a:p>
      </dgm:t>
    </dgm:pt>
    <dgm:pt modelId="{1F58251D-3AE6-4DD0-95FF-FFC38CDF4DCD}" type="parTrans" cxnId="{67897DCC-57EE-47C4-944F-79002FD87BBF}">
      <dgm:prSet/>
      <dgm:spPr/>
      <dgm:t>
        <a:bodyPr/>
        <a:lstStyle/>
        <a:p>
          <a:endParaRPr lang="de-DE"/>
        </a:p>
      </dgm:t>
    </dgm:pt>
    <dgm:pt modelId="{E9A2757B-36DF-47CF-AF92-D02E0AF1E904}" type="sibTrans" cxnId="{67897DCC-57EE-47C4-944F-79002FD87BBF}">
      <dgm:prSet/>
      <dgm:spPr/>
      <dgm:t>
        <a:bodyPr/>
        <a:lstStyle/>
        <a:p>
          <a:endParaRPr lang="de-DE"/>
        </a:p>
      </dgm:t>
    </dgm:pt>
    <dgm:pt modelId="{FDF3F3DA-6A97-4023-84FE-C833493100E8}">
      <dgm:prSet phldrT="[Text]"/>
      <dgm:spPr/>
      <dgm:t>
        <a:bodyPr/>
        <a:lstStyle/>
        <a:p>
          <a:r>
            <a:rPr lang="de-DE" dirty="0" smtClean="0"/>
            <a:t>Qualifizierung und Austausch</a:t>
          </a:r>
          <a:endParaRPr lang="de-DE" dirty="0"/>
        </a:p>
      </dgm:t>
    </dgm:pt>
    <dgm:pt modelId="{4C8D066B-189A-4325-BADE-AEA3CB62C6E7}" type="parTrans" cxnId="{76D4F562-769E-4DB6-8BF4-32C2341D5084}">
      <dgm:prSet/>
      <dgm:spPr/>
      <dgm:t>
        <a:bodyPr/>
        <a:lstStyle/>
        <a:p>
          <a:endParaRPr lang="de-DE"/>
        </a:p>
      </dgm:t>
    </dgm:pt>
    <dgm:pt modelId="{059346BC-4406-4D6B-A322-D971436133E8}" type="sibTrans" cxnId="{76D4F562-769E-4DB6-8BF4-32C2341D5084}">
      <dgm:prSet/>
      <dgm:spPr/>
      <dgm:t>
        <a:bodyPr/>
        <a:lstStyle/>
        <a:p>
          <a:endParaRPr lang="de-DE"/>
        </a:p>
      </dgm:t>
    </dgm:pt>
    <dgm:pt modelId="{CC94AFAE-76AA-4928-A6D2-7AF2FA759DAD}">
      <dgm:prSet phldrT="[Text]"/>
      <dgm:spPr/>
      <dgm:t>
        <a:bodyPr/>
        <a:lstStyle/>
        <a:p>
          <a:r>
            <a:rPr lang="de-DE" dirty="0" smtClean="0"/>
            <a:t>Psychosoziale Parallelstruktur</a:t>
          </a:r>
          <a:endParaRPr lang="de-DE" dirty="0"/>
        </a:p>
      </dgm:t>
    </dgm:pt>
    <dgm:pt modelId="{7477ED7F-253F-4DE0-8B66-8E932AAC4A08}" type="parTrans" cxnId="{EE0BA242-B3AE-4893-9ACD-DA011700D557}">
      <dgm:prSet/>
      <dgm:spPr/>
      <dgm:t>
        <a:bodyPr/>
        <a:lstStyle/>
        <a:p>
          <a:endParaRPr lang="de-DE"/>
        </a:p>
      </dgm:t>
    </dgm:pt>
    <dgm:pt modelId="{0EF54069-34B9-4146-B404-942A4F4CEA0B}" type="sibTrans" cxnId="{EE0BA242-B3AE-4893-9ACD-DA011700D557}">
      <dgm:prSet/>
      <dgm:spPr/>
      <dgm:t>
        <a:bodyPr/>
        <a:lstStyle/>
        <a:p>
          <a:endParaRPr lang="de-DE"/>
        </a:p>
      </dgm:t>
    </dgm:pt>
    <dgm:pt modelId="{22A972C2-EEA7-4900-BBD9-BFB078354128}">
      <dgm:prSet phldrT="[Text]"/>
      <dgm:spPr/>
      <dgm:t>
        <a:bodyPr/>
        <a:lstStyle/>
        <a:p>
          <a:r>
            <a:rPr lang="de-DE" dirty="0" smtClean="0"/>
            <a:t>WLH bietet in den eigenen Einrichtungen ein Komplett-Angebot im psychosozialen Bereich</a:t>
          </a:r>
          <a:endParaRPr lang="de-DE" dirty="0"/>
        </a:p>
      </dgm:t>
    </dgm:pt>
    <dgm:pt modelId="{C7CFDBC5-A59B-46A4-9C0F-D95CA733EE6B}" type="parTrans" cxnId="{D5CC348E-3746-4242-82C8-3C5AA6C36B17}">
      <dgm:prSet/>
      <dgm:spPr/>
      <dgm:t>
        <a:bodyPr/>
        <a:lstStyle/>
        <a:p>
          <a:endParaRPr lang="de-DE"/>
        </a:p>
      </dgm:t>
    </dgm:pt>
    <dgm:pt modelId="{39DA8DD0-F810-4A50-82CB-78D7BCD1B6B1}" type="sibTrans" cxnId="{D5CC348E-3746-4242-82C8-3C5AA6C36B17}">
      <dgm:prSet/>
      <dgm:spPr/>
      <dgm:t>
        <a:bodyPr/>
        <a:lstStyle/>
        <a:p>
          <a:endParaRPr lang="de-DE"/>
        </a:p>
      </dgm:t>
    </dgm:pt>
    <dgm:pt modelId="{218C68CD-0FD8-46C3-B094-79640A044E5C}">
      <dgm:prSet phldrT="[Text]"/>
      <dgm:spPr/>
      <dgm:t>
        <a:bodyPr/>
        <a:lstStyle/>
        <a:p>
          <a:r>
            <a:rPr lang="de-DE" dirty="0" smtClean="0"/>
            <a:t>Mischformen</a:t>
          </a:r>
          <a:endParaRPr lang="de-DE" dirty="0"/>
        </a:p>
      </dgm:t>
    </dgm:pt>
    <dgm:pt modelId="{766E9215-1B26-447C-971C-E9DB551D3E9A}" type="parTrans" cxnId="{C483F64C-0477-4F39-89A4-C52D90CE052D}">
      <dgm:prSet/>
      <dgm:spPr/>
      <dgm:t>
        <a:bodyPr/>
        <a:lstStyle/>
        <a:p>
          <a:endParaRPr lang="de-DE"/>
        </a:p>
      </dgm:t>
    </dgm:pt>
    <dgm:pt modelId="{C9157F23-32C4-4D5A-A9EB-0E3C8C597758}" type="sibTrans" cxnId="{C483F64C-0477-4F39-89A4-C52D90CE052D}">
      <dgm:prSet/>
      <dgm:spPr/>
      <dgm:t>
        <a:bodyPr/>
        <a:lstStyle/>
        <a:p>
          <a:endParaRPr lang="de-DE"/>
        </a:p>
      </dgm:t>
    </dgm:pt>
    <dgm:pt modelId="{6359787F-D447-4495-B4AC-43189EDE1EC0}">
      <dgm:prSet phldrT="[Text]"/>
      <dgm:spPr/>
      <dgm:t>
        <a:bodyPr/>
        <a:lstStyle/>
        <a:p>
          <a:r>
            <a:rPr lang="de-DE" dirty="0" smtClean="0"/>
            <a:t>Vorleistungen im eigenen Bereich durch Qualifizierung</a:t>
          </a:r>
          <a:endParaRPr lang="de-DE" dirty="0"/>
        </a:p>
      </dgm:t>
    </dgm:pt>
    <dgm:pt modelId="{6770D221-2072-486A-A82D-4727051E7BF9}" type="parTrans" cxnId="{18FDF028-BA6A-49E5-A053-EF7D41D35794}">
      <dgm:prSet/>
      <dgm:spPr/>
      <dgm:t>
        <a:bodyPr/>
        <a:lstStyle/>
        <a:p>
          <a:endParaRPr lang="de-DE"/>
        </a:p>
      </dgm:t>
    </dgm:pt>
    <dgm:pt modelId="{98DBAF71-D2C8-4708-B73F-BBB512E8A336}" type="sibTrans" cxnId="{18FDF028-BA6A-49E5-A053-EF7D41D35794}">
      <dgm:prSet/>
      <dgm:spPr/>
      <dgm:t>
        <a:bodyPr/>
        <a:lstStyle/>
        <a:p>
          <a:endParaRPr lang="de-DE"/>
        </a:p>
      </dgm:t>
    </dgm:pt>
    <dgm:pt modelId="{BC57DF0B-0280-4DEB-944C-ECDBEAD22563}">
      <dgm:prSet phldrT="[Text]"/>
      <dgm:spPr/>
      <dgm:t>
        <a:bodyPr/>
        <a:lstStyle/>
        <a:p>
          <a:r>
            <a:rPr lang="de-DE" dirty="0" smtClean="0"/>
            <a:t>Austausch mit psychosozialem Sektor und Öffnung der </a:t>
          </a:r>
          <a:r>
            <a:rPr lang="de-DE" dirty="0" err="1" smtClean="0"/>
            <a:t>Regelangebotge</a:t>
          </a:r>
          <a:endParaRPr lang="de-DE" dirty="0"/>
        </a:p>
      </dgm:t>
    </dgm:pt>
    <dgm:pt modelId="{DE6B8BD6-5BF4-46AB-A351-DFBD71934CBD}" type="parTrans" cxnId="{627C84B5-725A-43DF-9E6A-6DD4BEA7583B}">
      <dgm:prSet/>
      <dgm:spPr/>
      <dgm:t>
        <a:bodyPr/>
        <a:lstStyle/>
        <a:p>
          <a:endParaRPr lang="de-DE"/>
        </a:p>
      </dgm:t>
    </dgm:pt>
    <dgm:pt modelId="{EF39A07E-9EE0-4BFD-8ECE-5EC7A833A1F8}" type="sibTrans" cxnId="{627C84B5-725A-43DF-9E6A-6DD4BEA7583B}">
      <dgm:prSet/>
      <dgm:spPr/>
      <dgm:t>
        <a:bodyPr/>
        <a:lstStyle/>
        <a:p>
          <a:endParaRPr lang="de-DE"/>
        </a:p>
      </dgm:t>
    </dgm:pt>
    <dgm:pt modelId="{029F19EA-D73F-4ED8-AF3C-E1A7B0DB0275}">
      <dgm:prSet phldrT="[Text]"/>
      <dgm:spPr/>
      <dgm:t>
        <a:bodyPr/>
        <a:lstStyle/>
        <a:p>
          <a:r>
            <a:rPr lang="de-DE" dirty="0" smtClean="0"/>
            <a:t>kooperative Angebote in der Einrichtung</a:t>
          </a:r>
          <a:endParaRPr lang="de-DE" dirty="0"/>
        </a:p>
      </dgm:t>
    </dgm:pt>
    <dgm:pt modelId="{33473298-2D45-433C-B9AA-FF42A0153273}" type="parTrans" cxnId="{A87A6C4E-219F-4B98-9AF7-6E5011BCBDA3}">
      <dgm:prSet/>
      <dgm:spPr/>
    </dgm:pt>
    <dgm:pt modelId="{0B21FA0F-7AF1-42E3-A9F4-266E5AEFC33A}" type="sibTrans" cxnId="{A87A6C4E-219F-4B98-9AF7-6E5011BCBDA3}">
      <dgm:prSet/>
      <dgm:spPr/>
    </dgm:pt>
    <dgm:pt modelId="{4299D7DE-3912-4DC1-9806-5B4FC2E5C630}">
      <dgm:prSet phldrT="[Text]"/>
      <dgm:spPr/>
      <dgm:t>
        <a:bodyPr/>
        <a:lstStyle/>
        <a:p>
          <a:r>
            <a:rPr lang="de-DE" dirty="0" smtClean="0"/>
            <a:t>Aufbau von Kooperationsstrukturen</a:t>
          </a:r>
          <a:endParaRPr lang="de-DE" dirty="0"/>
        </a:p>
      </dgm:t>
    </dgm:pt>
    <dgm:pt modelId="{2BAD239E-E53B-4EE4-8E37-727BCF745CE1}" type="parTrans" cxnId="{8381DBA1-6648-4A85-90BE-494DDCE85E43}">
      <dgm:prSet/>
      <dgm:spPr/>
    </dgm:pt>
    <dgm:pt modelId="{7D08A640-BF1D-4243-A3B5-53E703E0FDE7}" type="sibTrans" cxnId="{8381DBA1-6648-4A85-90BE-494DDCE85E43}">
      <dgm:prSet/>
      <dgm:spPr/>
    </dgm:pt>
    <dgm:pt modelId="{6BA4C12D-474F-44C5-8784-038A1A8EBFFE}" type="pres">
      <dgm:prSet presAssocID="{2059724F-9086-488E-A30D-2A3C29A414A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4C8C572A-D1C1-4E65-B785-05D39BC27E3C}" type="pres">
      <dgm:prSet presAssocID="{5BA1C45B-BEDD-4F6F-A048-AB12C6A8EF70}" presName="circle1" presStyleLbl="node1" presStyleIdx="0" presStyleCnt="3"/>
      <dgm:spPr/>
    </dgm:pt>
    <dgm:pt modelId="{7DAF86D2-E280-4074-B901-3ED348F15695}" type="pres">
      <dgm:prSet presAssocID="{5BA1C45B-BEDD-4F6F-A048-AB12C6A8EF70}" presName="space" presStyleCnt="0"/>
      <dgm:spPr/>
    </dgm:pt>
    <dgm:pt modelId="{D79491E4-932A-4EFE-BAB5-00110A9F37FB}" type="pres">
      <dgm:prSet presAssocID="{5BA1C45B-BEDD-4F6F-A048-AB12C6A8EF70}" presName="rect1" presStyleLbl="alignAcc1" presStyleIdx="0" presStyleCnt="3"/>
      <dgm:spPr/>
      <dgm:t>
        <a:bodyPr/>
        <a:lstStyle/>
        <a:p>
          <a:endParaRPr lang="de-DE"/>
        </a:p>
      </dgm:t>
    </dgm:pt>
    <dgm:pt modelId="{8AEA8FAF-CD2B-4472-AC3E-60680F7910B2}" type="pres">
      <dgm:prSet presAssocID="{CC94AFAE-76AA-4928-A6D2-7AF2FA759DAD}" presName="vertSpace2" presStyleLbl="node1" presStyleIdx="0" presStyleCnt="3"/>
      <dgm:spPr/>
    </dgm:pt>
    <dgm:pt modelId="{FDB5388B-D8D4-45E7-A15D-30E41F3F8470}" type="pres">
      <dgm:prSet presAssocID="{CC94AFAE-76AA-4928-A6D2-7AF2FA759DAD}" presName="circle2" presStyleLbl="node1" presStyleIdx="1" presStyleCnt="3"/>
      <dgm:spPr/>
    </dgm:pt>
    <dgm:pt modelId="{227D61C4-A7CC-4D9E-85A1-92D84BD1A67D}" type="pres">
      <dgm:prSet presAssocID="{CC94AFAE-76AA-4928-A6D2-7AF2FA759DAD}" presName="rect2" presStyleLbl="alignAcc1" presStyleIdx="1" presStyleCnt="3"/>
      <dgm:spPr/>
      <dgm:t>
        <a:bodyPr/>
        <a:lstStyle/>
        <a:p>
          <a:endParaRPr lang="de-AT"/>
        </a:p>
      </dgm:t>
    </dgm:pt>
    <dgm:pt modelId="{0D19E213-3963-46EA-9579-BE20CBD725C8}" type="pres">
      <dgm:prSet presAssocID="{218C68CD-0FD8-46C3-B094-79640A044E5C}" presName="vertSpace3" presStyleLbl="node1" presStyleIdx="1" presStyleCnt="3"/>
      <dgm:spPr/>
    </dgm:pt>
    <dgm:pt modelId="{AAC46B4A-31D8-49EC-8EE3-225FE01FF219}" type="pres">
      <dgm:prSet presAssocID="{218C68CD-0FD8-46C3-B094-79640A044E5C}" presName="circle3" presStyleLbl="node1" presStyleIdx="2" presStyleCnt="3"/>
      <dgm:spPr/>
    </dgm:pt>
    <dgm:pt modelId="{71C993EE-AF34-4FAD-B96C-682EE4D7C2EB}" type="pres">
      <dgm:prSet presAssocID="{218C68CD-0FD8-46C3-B094-79640A044E5C}" presName="rect3" presStyleLbl="alignAcc1" presStyleIdx="2" presStyleCnt="3"/>
      <dgm:spPr/>
      <dgm:t>
        <a:bodyPr/>
        <a:lstStyle/>
        <a:p>
          <a:endParaRPr lang="de-AT"/>
        </a:p>
      </dgm:t>
    </dgm:pt>
    <dgm:pt modelId="{826BBB81-C447-4A9F-B514-88B1C541406F}" type="pres">
      <dgm:prSet presAssocID="{5BA1C45B-BEDD-4F6F-A048-AB12C6A8EF70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FE9EF6-9A5D-46D1-880D-2849DA494D04}" type="pres">
      <dgm:prSet presAssocID="{5BA1C45B-BEDD-4F6F-A048-AB12C6A8EF70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ADB31CA-49DC-4C44-8D4F-9D9B28B73C35}" type="pres">
      <dgm:prSet presAssocID="{CC94AFAE-76AA-4928-A6D2-7AF2FA759DAD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C2390797-0F6A-4C2E-8951-8916617A0205}" type="pres">
      <dgm:prSet presAssocID="{CC94AFAE-76AA-4928-A6D2-7AF2FA759DAD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2CB6BC-A948-4E76-BF24-CA15C446BA95}" type="pres">
      <dgm:prSet presAssocID="{218C68CD-0FD8-46C3-B094-79640A044E5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26B1C41-B05A-4E4D-921B-09571208564B}" type="pres">
      <dgm:prSet presAssocID="{218C68CD-0FD8-46C3-B094-79640A044E5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8CB3D77-D04F-47C8-9150-82BBC2CA7A10}" type="presOf" srcId="{4299D7DE-3912-4DC1-9806-5B4FC2E5C630}" destId="{30FE9EF6-9A5D-46D1-880D-2849DA494D04}" srcOrd="0" destOrd="2" presId="urn:microsoft.com/office/officeart/2005/8/layout/target3"/>
    <dgm:cxn modelId="{A049C2AD-7D94-4B35-8E6A-CFB2C080E47D}" type="presOf" srcId="{218C68CD-0FD8-46C3-B094-79640A044E5C}" destId="{71C993EE-AF34-4FAD-B96C-682EE4D7C2EB}" srcOrd="0" destOrd="0" presId="urn:microsoft.com/office/officeart/2005/8/layout/target3"/>
    <dgm:cxn modelId="{8381DBA1-6648-4A85-90BE-494DDCE85E43}" srcId="{5BA1C45B-BEDD-4F6F-A048-AB12C6A8EF70}" destId="{4299D7DE-3912-4DC1-9806-5B4FC2E5C630}" srcOrd="2" destOrd="0" parTransId="{2BAD239E-E53B-4EE4-8E37-727BCF745CE1}" sibTransId="{7D08A640-BF1D-4243-A3B5-53E703E0FDE7}"/>
    <dgm:cxn modelId="{035EABA3-BDAF-4C16-BF6E-D066B31951A6}" type="presOf" srcId="{029F19EA-D73F-4ED8-AF3C-E1A7B0DB0275}" destId="{B26B1C41-B05A-4E4D-921B-09571208564B}" srcOrd="0" destOrd="1" presId="urn:microsoft.com/office/officeart/2005/8/layout/target3"/>
    <dgm:cxn modelId="{6B20AFBF-90E0-4EED-B002-EC5BC79C1633}" type="presOf" srcId="{5F0F10A5-B6F3-462F-BEB7-0398DFD2153B}" destId="{30FE9EF6-9A5D-46D1-880D-2849DA494D04}" srcOrd="0" destOrd="0" presId="urn:microsoft.com/office/officeart/2005/8/layout/target3"/>
    <dgm:cxn modelId="{26E616F9-ECAA-4697-94F8-23EC06A3C64A}" type="presOf" srcId="{BC57DF0B-0280-4DEB-944C-ECDBEAD22563}" destId="{B26B1C41-B05A-4E4D-921B-09571208564B}" srcOrd="0" destOrd="2" presId="urn:microsoft.com/office/officeart/2005/8/layout/target3"/>
    <dgm:cxn modelId="{DCA75A05-7DD2-457B-B1BB-AC46B592FEFC}" type="presOf" srcId="{5BA1C45B-BEDD-4F6F-A048-AB12C6A8EF70}" destId="{826BBB81-C447-4A9F-B514-88B1C541406F}" srcOrd="1" destOrd="0" presId="urn:microsoft.com/office/officeart/2005/8/layout/target3"/>
    <dgm:cxn modelId="{76D4F562-769E-4DB6-8BF4-32C2341D5084}" srcId="{5BA1C45B-BEDD-4F6F-A048-AB12C6A8EF70}" destId="{FDF3F3DA-6A97-4023-84FE-C833493100E8}" srcOrd="1" destOrd="0" parTransId="{4C8D066B-189A-4325-BADE-AEA3CB62C6E7}" sibTransId="{059346BC-4406-4D6B-A322-D971436133E8}"/>
    <dgm:cxn modelId="{627C84B5-725A-43DF-9E6A-6DD4BEA7583B}" srcId="{218C68CD-0FD8-46C3-B094-79640A044E5C}" destId="{BC57DF0B-0280-4DEB-944C-ECDBEAD22563}" srcOrd="2" destOrd="0" parTransId="{DE6B8BD6-5BF4-46AB-A351-DFBD71934CBD}" sibTransId="{EF39A07E-9EE0-4BFD-8ECE-5EC7A833A1F8}"/>
    <dgm:cxn modelId="{DF90B6C1-53C9-4F5B-9AE2-4CDFE9176533}" type="presOf" srcId="{6359787F-D447-4495-B4AC-43189EDE1EC0}" destId="{B26B1C41-B05A-4E4D-921B-09571208564B}" srcOrd="0" destOrd="0" presId="urn:microsoft.com/office/officeart/2005/8/layout/target3"/>
    <dgm:cxn modelId="{BE390CAE-636E-49AD-A2AF-AF066C0CE981}" type="presOf" srcId="{CC94AFAE-76AA-4928-A6D2-7AF2FA759DAD}" destId="{227D61C4-A7CC-4D9E-85A1-92D84BD1A67D}" srcOrd="0" destOrd="0" presId="urn:microsoft.com/office/officeart/2005/8/layout/target3"/>
    <dgm:cxn modelId="{A87A6C4E-219F-4B98-9AF7-6E5011BCBDA3}" srcId="{218C68CD-0FD8-46C3-B094-79640A044E5C}" destId="{029F19EA-D73F-4ED8-AF3C-E1A7B0DB0275}" srcOrd="1" destOrd="0" parTransId="{33473298-2D45-433C-B9AA-FF42A0153273}" sibTransId="{0B21FA0F-7AF1-42E3-A9F4-266E5AEFC33A}"/>
    <dgm:cxn modelId="{EC843BCC-C717-4401-A72D-2A39B9EE9FD2}" type="presOf" srcId="{2059724F-9086-488E-A30D-2A3C29A414A2}" destId="{6BA4C12D-474F-44C5-8784-038A1A8EBFFE}" srcOrd="0" destOrd="0" presId="urn:microsoft.com/office/officeart/2005/8/layout/target3"/>
    <dgm:cxn modelId="{B1634F6E-C35E-4299-AAF5-F80803C4111A}" type="presOf" srcId="{22A972C2-EEA7-4900-BBD9-BFB078354128}" destId="{C2390797-0F6A-4C2E-8951-8916617A0205}" srcOrd="0" destOrd="0" presId="urn:microsoft.com/office/officeart/2005/8/layout/target3"/>
    <dgm:cxn modelId="{11CFAD20-3CFA-4A0E-8470-8B5A721DB7DB}" type="presOf" srcId="{CC94AFAE-76AA-4928-A6D2-7AF2FA759DAD}" destId="{4ADB31CA-49DC-4C44-8D4F-9D9B28B73C35}" srcOrd="1" destOrd="0" presId="urn:microsoft.com/office/officeart/2005/8/layout/target3"/>
    <dgm:cxn modelId="{9EC6B618-5683-4C65-A192-0DE6BB0C1AD0}" srcId="{2059724F-9086-488E-A30D-2A3C29A414A2}" destId="{5BA1C45B-BEDD-4F6F-A048-AB12C6A8EF70}" srcOrd="0" destOrd="0" parTransId="{45C9C9A3-0154-4923-9E00-6D2BDDA6D9C9}" sibTransId="{6D00989E-157A-4DB5-8BF1-6FF3F668F63B}"/>
    <dgm:cxn modelId="{6BF5E497-63D0-44D9-83D3-B32083F32E63}" type="presOf" srcId="{218C68CD-0FD8-46C3-B094-79640A044E5C}" destId="{662CB6BC-A948-4E76-BF24-CA15C446BA95}" srcOrd="1" destOrd="0" presId="urn:microsoft.com/office/officeart/2005/8/layout/target3"/>
    <dgm:cxn modelId="{12B4DFAE-1CAF-4353-A7F6-9B78FB9F2579}" type="presOf" srcId="{FDF3F3DA-6A97-4023-84FE-C833493100E8}" destId="{30FE9EF6-9A5D-46D1-880D-2849DA494D04}" srcOrd="0" destOrd="1" presId="urn:microsoft.com/office/officeart/2005/8/layout/target3"/>
    <dgm:cxn modelId="{67897DCC-57EE-47C4-944F-79002FD87BBF}" srcId="{5BA1C45B-BEDD-4F6F-A048-AB12C6A8EF70}" destId="{5F0F10A5-B6F3-462F-BEB7-0398DFD2153B}" srcOrd="0" destOrd="0" parTransId="{1F58251D-3AE6-4DD0-95FF-FFC38CDF4DCD}" sibTransId="{E9A2757B-36DF-47CF-AF92-D02E0AF1E904}"/>
    <dgm:cxn modelId="{EE0BA242-B3AE-4893-9ACD-DA011700D557}" srcId="{2059724F-9086-488E-A30D-2A3C29A414A2}" destId="{CC94AFAE-76AA-4928-A6D2-7AF2FA759DAD}" srcOrd="1" destOrd="0" parTransId="{7477ED7F-253F-4DE0-8B66-8E932AAC4A08}" sibTransId="{0EF54069-34B9-4146-B404-942A4F4CEA0B}"/>
    <dgm:cxn modelId="{D5CC348E-3746-4242-82C8-3C5AA6C36B17}" srcId="{CC94AFAE-76AA-4928-A6D2-7AF2FA759DAD}" destId="{22A972C2-EEA7-4900-BBD9-BFB078354128}" srcOrd="0" destOrd="0" parTransId="{C7CFDBC5-A59B-46A4-9C0F-D95CA733EE6B}" sibTransId="{39DA8DD0-F810-4A50-82CB-78D7BCD1B6B1}"/>
    <dgm:cxn modelId="{C483F64C-0477-4F39-89A4-C52D90CE052D}" srcId="{2059724F-9086-488E-A30D-2A3C29A414A2}" destId="{218C68CD-0FD8-46C3-B094-79640A044E5C}" srcOrd="2" destOrd="0" parTransId="{766E9215-1B26-447C-971C-E9DB551D3E9A}" sibTransId="{C9157F23-32C4-4D5A-A9EB-0E3C8C597758}"/>
    <dgm:cxn modelId="{18FDF028-BA6A-49E5-A053-EF7D41D35794}" srcId="{218C68CD-0FD8-46C3-B094-79640A044E5C}" destId="{6359787F-D447-4495-B4AC-43189EDE1EC0}" srcOrd="0" destOrd="0" parTransId="{6770D221-2072-486A-A82D-4727051E7BF9}" sibTransId="{98DBAF71-D2C8-4708-B73F-BBB512E8A336}"/>
    <dgm:cxn modelId="{BE1F3602-7E17-4C95-B638-C87479197BAE}" type="presOf" srcId="{5BA1C45B-BEDD-4F6F-A048-AB12C6A8EF70}" destId="{D79491E4-932A-4EFE-BAB5-00110A9F37FB}" srcOrd="0" destOrd="0" presId="urn:microsoft.com/office/officeart/2005/8/layout/target3"/>
    <dgm:cxn modelId="{DC05B780-A766-408E-ACA0-56CDE42826D9}" type="presParOf" srcId="{6BA4C12D-474F-44C5-8784-038A1A8EBFFE}" destId="{4C8C572A-D1C1-4E65-B785-05D39BC27E3C}" srcOrd="0" destOrd="0" presId="urn:microsoft.com/office/officeart/2005/8/layout/target3"/>
    <dgm:cxn modelId="{19EAFD17-1AF2-4BA8-9B8C-86FCB3647571}" type="presParOf" srcId="{6BA4C12D-474F-44C5-8784-038A1A8EBFFE}" destId="{7DAF86D2-E280-4074-B901-3ED348F15695}" srcOrd="1" destOrd="0" presId="urn:microsoft.com/office/officeart/2005/8/layout/target3"/>
    <dgm:cxn modelId="{14203A91-E5C6-489E-B4D9-8322FAEEB26C}" type="presParOf" srcId="{6BA4C12D-474F-44C5-8784-038A1A8EBFFE}" destId="{D79491E4-932A-4EFE-BAB5-00110A9F37FB}" srcOrd="2" destOrd="0" presId="urn:microsoft.com/office/officeart/2005/8/layout/target3"/>
    <dgm:cxn modelId="{00F8E5B3-8BD0-4ED6-A54D-5F5A155F81C6}" type="presParOf" srcId="{6BA4C12D-474F-44C5-8784-038A1A8EBFFE}" destId="{8AEA8FAF-CD2B-4472-AC3E-60680F7910B2}" srcOrd="3" destOrd="0" presId="urn:microsoft.com/office/officeart/2005/8/layout/target3"/>
    <dgm:cxn modelId="{36FA513A-2625-4636-A7CD-25DC31791C19}" type="presParOf" srcId="{6BA4C12D-474F-44C5-8784-038A1A8EBFFE}" destId="{FDB5388B-D8D4-45E7-A15D-30E41F3F8470}" srcOrd="4" destOrd="0" presId="urn:microsoft.com/office/officeart/2005/8/layout/target3"/>
    <dgm:cxn modelId="{74E02644-8847-45E0-AC6E-CFB16DD95C3F}" type="presParOf" srcId="{6BA4C12D-474F-44C5-8784-038A1A8EBFFE}" destId="{227D61C4-A7CC-4D9E-85A1-92D84BD1A67D}" srcOrd="5" destOrd="0" presId="urn:microsoft.com/office/officeart/2005/8/layout/target3"/>
    <dgm:cxn modelId="{82EC9D11-8E09-4954-95AE-3C0EBED7FC2C}" type="presParOf" srcId="{6BA4C12D-474F-44C5-8784-038A1A8EBFFE}" destId="{0D19E213-3963-46EA-9579-BE20CBD725C8}" srcOrd="6" destOrd="0" presId="urn:microsoft.com/office/officeart/2005/8/layout/target3"/>
    <dgm:cxn modelId="{22D13D70-3F34-4DCD-897D-FE17C6489C12}" type="presParOf" srcId="{6BA4C12D-474F-44C5-8784-038A1A8EBFFE}" destId="{AAC46B4A-31D8-49EC-8EE3-225FE01FF219}" srcOrd="7" destOrd="0" presId="urn:microsoft.com/office/officeart/2005/8/layout/target3"/>
    <dgm:cxn modelId="{50E5B253-0350-4272-9773-8266B98F970A}" type="presParOf" srcId="{6BA4C12D-474F-44C5-8784-038A1A8EBFFE}" destId="{71C993EE-AF34-4FAD-B96C-682EE4D7C2EB}" srcOrd="8" destOrd="0" presId="urn:microsoft.com/office/officeart/2005/8/layout/target3"/>
    <dgm:cxn modelId="{6B45C4C9-1C9F-4CC0-9BEC-EBB8E7F8D8E6}" type="presParOf" srcId="{6BA4C12D-474F-44C5-8784-038A1A8EBFFE}" destId="{826BBB81-C447-4A9F-B514-88B1C541406F}" srcOrd="9" destOrd="0" presId="urn:microsoft.com/office/officeart/2005/8/layout/target3"/>
    <dgm:cxn modelId="{71E392AA-23A3-4D8F-A3EA-479DADC145E2}" type="presParOf" srcId="{6BA4C12D-474F-44C5-8784-038A1A8EBFFE}" destId="{30FE9EF6-9A5D-46D1-880D-2849DA494D04}" srcOrd="10" destOrd="0" presId="urn:microsoft.com/office/officeart/2005/8/layout/target3"/>
    <dgm:cxn modelId="{141CA4AC-1E82-45FC-A970-D90F2E53F31E}" type="presParOf" srcId="{6BA4C12D-474F-44C5-8784-038A1A8EBFFE}" destId="{4ADB31CA-49DC-4C44-8D4F-9D9B28B73C35}" srcOrd="11" destOrd="0" presId="urn:microsoft.com/office/officeart/2005/8/layout/target3"/>
    <dgm:cxn modelId="{C0C75083-7A42-42BC-A55B-122292FFAEFD}" type="presParOf" srcId="{6BA4C12D-474F-44C5-8784-038A1A8EBFFE}" destId="{C2390797-0F6A-4C2E-8951-8916617A0205}" srcOrd="12" destOrd="0" presId="urn:microsoft.com/office/officeart/2005/8/layout/target3"/>
    <dgm:cxn modelId="{27338166-4140-41BC-88BA-858F9BA228CD}" type="presParOf" srcId="{6BA4C12D-474F-44C5-8784-038A1A8EBFFE}" destId="{662CB6BC-A948-4E76-BF24-CA15C446BA95}" srcOrd="13" destOrd="0" presId="urn:microsoft.com/office/officeart/2005/8/layout/target3"/>
    <dgm:cxn modelId="{DDAE20FD-DE1C-4F61-BF9A-422BB0BD493E}" type="presParOf" srcId="{6BA4C12D-474F-44C5-8784-038A1A8EBFFE}" destId="{B26B1C41-B05A-4E4D-921B-09571208564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FF2233-BC55-4983-80F6-54420008888D}">
      <dsp:nvSpPr>
        <dsp:cNvPr id="0" name=""/>
        <dsp:cNvSpPr/>
      </dsp:nvSpPr>
      <dsp:spPr>
        <a:xfrm rot="16200000">
          <a:off x="517925" y="-517925"/>
          <a:ext cx="2035982" cy="307183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700" kern="1200" dirty="0" err="1" smtClean="0"/>
            <a:t>Wohnprekariat</a:t>
          </a:r>
          <a:r>
            <a:rPr lang="de-AT" sz="2700" kern="1200" dirty="0" smtClean="0"/>
            <a:t> und Wohnungslosigkeit</a:t>
          </a:r>
          <a:endParaRPr lang="de-AT" sz="2700" kern="1200" dirty="0"/>
        </a:p>
      </dsp:txBody>
      <dsp:txXfrm rot="16200000">
        <a:off x="772423" y="-772423"/>
        <a:ext cx="1526986" cy="3071834"/>
      </dsp:txXfrm>
    </dsp:sp>
    <dsp:sp modelId="{3CB4AB2B-B8D5-4BB6-A588-FA0B224D2B2A}">
      <dsp:nvSpPr>
        <dsp:cNvPr id="0" name=""/>
        <dsp:cNvSpPr/>
      </dsp:nvSpPr>
      <dsp:spPr>
        <a:xfrm>
          <a:off x="3071834" y="0"/>
          <a:ext cx="3071834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700" kern="1200" dirty="0" smtClean="0"/>
            <a:t>Armut und Mittellosigkeit</a:t>
          </a:r>
          <a:endParaRPr lang="de-AT" sz="2700" kern="1200" dirty="0"/>
        </a:p>
      </dsp:txBody>
      <dsp:txXfrm>
        <a:off x="3071834" y="0"/>
        <a:ext cx="3071834" cy="1526986"/>
      </dsp:txXfrm>
    </dsp:sp>
    <dsp:sp modelId="{89D665C5-B340-4068-82BA-29ADCA1D1E7B}">
      <dsp:nvSpPr>
        <dsp:cNvPr id="0" name=""/>
        <dsp:cNvSpPr/>
      </dsp:nvSpPr>
      <dsp:spPr>
        <a:xfrm rot="10800000">
          <a:off x="0" y="2035982"/>
          <a:ext cx="3071834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700" kern="1200" dirty="0" smtClean="0"/>
            <a:t>Working </a:t>
          </a:r>
          <a:r>
            <a:rPr lang="de-AT" sz="2700" kern="1200" dirty="0" err="1" smtClean="0"/>
            <a:t>poor</a:t>
          </a:r>
          <a:r>
            <a:rPr lang="de-AT" sz="2700" kern="1200" dirty="0" smtClean="0"/>
            <a:t> bzw. vom Arbeitsmarkt ausgegrenzt</a:t>
          </a:r>
          <a:endParaRPr lang="de-AT" sz="2700" kern="1200" dirty="0"/>
        </a:p>
      </dsp:txBody>
      <dsp:txXfrm rot="10800000">
        <a:off x="0" y="2544978"/>
        <a:ext cx="3071834" cy="1526986"/>
      </dsp:txXfrm>
    </dsp:sp>
    <dsp:sp modelId="{FD6357E1-0951-4CB3-85C3-46A1227FE658}">
      <dsp:nvSpPr>
        <dsp:cNvPr id="0" name=""/>
        <dsp:cNvSpPr/>
      </dsp:nvSpPr>
      <dsp:spPr>
        <a:xfrm rot="5400000">
          <a:off x="3589759" y="1518056"/>
          <a:ext cx="2035982" cy="307183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0" kern="1200" dirty="0" smtClean="0"/>
            <a:t>Marginalisierung bzw. soziale / gesundheitliche Verwahrlosung</a:t>
          </a:r>
          <a:endParaRPr lang="de-AT" sz="2400" b="0" kern="1200" dirty="0"/>
        </a:p>
      </dsp:txBody>
      <dsp:txXfrm rot="5400000">
        <a:off x="3844257" y="1772554"/>
        <a:ext cx="1526986" cy="3071834"/>
      </dsp:txXfrm>
    </dsp:sp>
    <dsp:sp modelId="{B1936BBA-49BA-44D9-8D47-218074B7001D}">
      <dsp:nvSpPr>
        <dsp:cNvPr id="0" name=""/>
        <dsp:cNvSpPr/>
      </dsp:nvSpPr>
      <dsp:spPr>
        <a:xfrm>
          <a:off x="2150283" y="1526986"/>
          <a:ext cx="1843100" cy="101799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700" kern="1200"/>
            <a:t>WLH</a:t>
          </a:r>
        </a:p>
      </dsp:txBody>
      <dsp:txXfrm>
        <a:off x="2150283" y="1526986"/>
        <a:ext cx="1843100" cy="10179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45DB04-28FD-4FE4-96B5-498077365B2B}">
      <dsp:nvSpPr>
        <dsp:cNvPr id="0" name=""/>
        <dsp:cNvSpPr/>
      </dsp:nvSpPr>
      <dsp:spPr>
        <a:xfrm rot="5400000">
          <a:off x="176300" y="103730"/>
          <a:ext cx="958508" cy="122111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/>
          </a:r>
          <a:br>
            <a:rPr lang="de-DE" sz="1400" kern="1200" dirty="0" smtClean="0">
              <a:solidFill>
                <a:schemeClr val="tx1"/>
              </a:solidFill>
            </a:rPr>
          </a:br>
          <a:r>
            <a:rPr lang="de-DE" sz="1400" kern="1200" dirty="0" smtClean="0">
              <a:solidFill>
                <a:schemeClr val="tx1"/>
              </a:solidFill>
            </a:rPr>
            <a:t>ALLGEMEIN</a:t>
          </a:r>
          <a:endParaRPr lang="de-AT" sz="1400" kern="1200" dirty="0">
            <a:solidFill>
              <a:schemeClr val="tx1"/>
            </a:solidFill>
          </a:endParaRPr>
        </a:p>
      </dsp:txBody>
      <dsp:txXfrm rot="5400000">
        <a:off x="176300" y="103730"/>
        <a:ext cx="958508" cy="1221119"/>
      </dsp:txXfrm>
    </dsp:sp>
    <dsp:sp modelId="{8C26686A-51C4-4972-8DEA-6386120408AF}">
      <dsp:nvSpPr>
        <dsp:cNvPr id="0" name=""/>
        <dsp:cNvSpPr/>
      </dsp:nvSpPr>
      <dsp:spPr>
        <a:xfrm rot="5400000">
          <a:off x="4020947" y="-2651048"/>
          <a:ext cx="1086758" cy="64448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800" kern="1200" dirty="0" smtClean="0"/>
            <a:t>Chronische somatische Beschwerden: 		        100%</a:t>
          </a:r>
          <a:endParaRPr lang="de-A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1800" kern="1200" dirty="0" smtClean="0"/>
            <a:t>Lungen- und Atemwegsbeschwerden:   		         20%</a:t>
          </a:r>
          <a:endParaRPr lang="de-AT" sz="1800" kern="1200" dirty="0"/>
        </a:p>
      </dsp:txBody>
      <dsp:txXfrm rot="5400000">
        <a:off x="4020947" y="-2651048"/>
        <a:ext cx="1086758" cy="6444830"/>
      </dsp:txXfrm>
    </dsp:sp>
    <dsp:sp modelId="{A32B807C-F898-4D33-B0F4-308ED7C254DF}">
      <dsp:nvSpPr>
        <dsp:cNvPr id="0" name=""/>
        <dsp:cNvSpPr/>
      </dsp:nvSpPr>
      <dsp:spPr>
        <a:xfrm rot="5400000">
          <a:off x="176297" y="1051625"/>
          <a:ext cx="958508" cy="12211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/>
          </a:r>
          <a:br>
            <a:rPr lang="de-DE" sz="1400" kern="1200" dirty="0" smtClean="0">
              <a:solidFill>
                <a:schemeClr val="tx1"/>
              </a:solidFill>
            </a:rPr>
          </a:br>
          <a:r>
            <a:rPr lang="de-DE" sz="1400" kern="1200" dirty="0" smtClean="0">
              <a:solidFill>
                <a:schemeClr val="tx1"/>
              </a:solidFill>
            </a:rPr>
            <a:t>SUCHT</a:t>
          </a:r>
          <a:endParaRPr lang="de-AT" sz="1400" kern="1200" dirty="0">
            <a:solidFill>
              <a:schemeClr val="tx1"/>
            </a:solidFill>
          </a:endParaRPr>
        </a:p>
      </dsp:txBody>
      <dsp:txXfrm rot="5400000">
        <a:off x="176297" y="1051625"/>
        <a:ext cx="958508" cy="1221112"/>
      </dsp:txXfrm>
    </dsp:sp>
    <dsp:sp modelId="{8357F406-97AC-4AE0-AD1B-BFDDCF462B00}">
      <dsp:nvSpPr>
        <dsp:cNvPr id="0" name=""/>
        <dsp:cNvSpPr/>
      </dsp:nvSpPr>
      <dsp:spPr>
        <a:xfrm rot="5400000">
          <a:off x="4136681" y="-1675116"/>
          <a:ext cx="854480" cy="64271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Alkoholabhängigkeit: 				48%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Drogenkonsum &amp; -abhängigkeit: 		48%</a:t>
          </a:r>
          <a:endParaRPr lang="de-AT" sz="2000" kern="1200" dirty="0"/>
        </a:p>
      </dsp:txBody>
      <dsp:txXfrm rot="5400000">
        <a:off x="4136681" y="-1675116"/>
        <a:ext cx="854480" cy="6427102"/>
      </dsp:txXfrm>
    </dsp:sp>
    <dsp:sp modelId="{E5AB222F-64B2-48BE-A4F3-DDB5F7A0AA7A}">
      <dsp:nvSpPr>
        <dsp:cNvPr id="0" name=""/>
        <dsp:cNvSpPr/>
      </dsp:nvSpPr>
      <dsp:spPr>
        <a:xfrm rot="5400000">
          <a:off x="169342" y="1890745"/>
          <a:ext cx="958508" cy="120720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/>
          </a:r>
          <a:br>
            <a:rPr lang="de-DE" sz="1400" kern="1200" dirty="0" smtClean="0">
              <a:solidFill>
                <a:schemeClr val="tx1"/>
              </a:solidFill>
            </a:rPr>
          </a:br>
          <a:r>
            <a:rPr lang="de-DE" sz="1400" kern="1200" dirty="0" smtClean="0">
              <a:solidFill>
                <a:schemeClr val="tx1"/>
              </a:solidFill>
            </a:rPr>
            <a:t>PSYCHE</a:t>
          </a:r>
          <a:endParaRPr lang="de-AT" sz="1400" kern="1200" dirty="0">
            <a:solidFill>
              <a:schemeClr val="tx1"/>
            </a:solidFill>
          </a:endParaRPr>
        </a:p>
      </dsp:txBody>
      <dsp:txXfrm rot="5400000">
        <a:off x="169342" y="1890745"/>
        <a:ext cx="958508" cy="1207203"/>
      </dsp:txXfrm>
    </dsp:sp>
    <dsp:sp modelId="{7EAF7DD8-EB42-4B31-961E-A2219DDAF4CB}">
      <dsp:nvSpPr>
        <dsp:cNvPr id="0" name=""/>
        <dsp:cNvSpPr/>
      </dsp:nvSpPr>
      <dsp:spPr>
        <a:xfrm rot="5400000">
          <a:off x="4185945" y="-797414"/>
          <a:ext cx="623030" cy="6298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Psychische / psychiatrische Krankheitsbilder: 	77%</a:t>
          </a:r>
          <a:endParaRPr lang="de-AT" sz="2000" kern="1200" dirty="0"/>
        </a:p>
      </dsp:txBody>
      <dsp:txXfrm rot="5400000">
        <a:off x="4185945" y="-797414"/>
        <a:ext cx="623030" cy="6298574"/>
      </dsp:txXfrm>
    </dsp:sp>
    <dsp:sp modelId="{40A3479B-148B-4CC5-A4A5-6ADC172EFF61}">
      <dsp:nvSpPr>
        <dsp:cNvPr id="0" name=""/>
        <dsp:cNvSpPr/>
      </dsp:nvSpPr>
      <dsp:spPr>
        <a:xfrm rot="5400000">
          <a:off x="154672" y="2992642"/>
          <a:ext cx="958508" cy="117786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MEHRFACH-</a:t>
          </a:r>
          <a:br>
            <a:rPr lang="de-DE" sz="1400" kern="1200" dirty="0" smtClean="0">
              <a:solidFill>
                <a:schemeClr val="tx1"/>
              </a:solidFill>
            </a:rPr>
          </a:br>
          <a:r>
            <a:rPr lang="de-DE" sz="1400" kern="1200" dirty="0" smtClean="0">
              <a:solidFill>
                <a:schemeClr val="tx1"/>
              </a:solidFill>
            </a:rPr>
            <a:t>DIAGNOSEN</a:t>
          </a:r>
          <a:endParaRPr lang="de-AT" sz="1400" kern="1200" dirty="0">
            <a:solidFill>
              <a:schemeClr val="tx1"/>
            </a:solidFill>
          </a:endParaRPr>
        </a:p>
      </dsp:txBody>
      <dsp:txXfrm rot="5400000">
        <a:off x="154672" y="2992642"/>
        <a:ext cx="958508" cy="1177862"/>
      </dsp:txXfrm>
    </dsp:sp>
    <dsp:sp modelId="{4949D74E-CDFD-4C5E-B907-AC9FF54F5B59}">
      <dsp:nvSpPr>
        <dsp:cNvPr id="0" name=""/>
        <dsp:cNvSpPr/>
      </dsp:nvSpPr>
      <dsp:spPr>
        <a:xfrm rot="5400000">
          <a:off x="3921073" y="350601"/>
          <a:ext cx="1133149" cy="6169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In vielen Fällen handelt es sich um Mehrfachdiagnosen, um eine Kombination aus (chronischen) somatischen Beschwerden, Suchtformen &amp; psychiatrischen Krankheitsbildern (mehr/minder akut); exakte Daten dazu liegen leider nicht vor.</a:t>
          </a:r>
          <a:endParaRPr lang="de-AT" sz="1800" kern="1200" dirty="0"/>
        </a:p>
      </dsp:txBody>
      <dsp:txXfrm rot="5400000">
        <a:off x="3921073" y="350601"/>
        <a:ext cx="1133149" cy="61695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45DB04-28FD-4FE4-96B5-498077365B2B}">
      <dsp:nvSpPr>
        <dsp:cNvPr id="0" name=""/>
        <dsp:cNvSpPr/>
      </dsp:nvSpPr>
      <dsp:spPr>
        <a:xfrm rot="5400000">
          <a:off x="182512" y="108485"/>
          <a:ext cx="912912" cy="11630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>
              <a:solidFill>
                <a:schemeClr val="tx1"/>
              </a:solidFill>
            </a:rPr>
            <a:t/>
          </a:r>
          <a:br>
            <a:rPr lang="de-DE" sz="1300" kern="1200" dirty="0" smtClean="0">
              <a:solidFill>
                <a:schemeClr val="tx1"/>
              </a:solidFill>
            </a:rPr>
          </a:br>
          <a:r>
            <a:rPr lang="de-DE" sz="1600" kern="1200" dirty="0" smtClean="0">
              <a:solidFill>
                <a:schemeClr val="tx1"/>
              </a:solidFill>
            </a:rPr>
            <a:t>EIGENE ANGEBOTE</a:t>
          </a:r>
          <a:endParaRPr lang="de-AT" sz="1300" kern="1200" dirty="0">
            <a:solidFill>
              <a:schemeClr val="tx1"/>
            </a:solidFill>
          </a:endParaRPr>
        </a:p>
      </dsp:txBody>
      <dsp:txXfrm rot="5400000">
        <a:off x="182512" y="108485"/>
        <a:ext cx="912912" cy="1163031"/>
      </dsp:txXfrm>
    </dsp:sp>
    <dsp:sp modelId="{8C26686A-51C4-4972-8DEA-6386120408AF}">
      <dsp:nvSpPr>
        <dsp:cNvPr id="0" name=""/>
        <dsp:cNvSpPr/>
      </dsp:nvSpPr>
      <dsp:spPr>
        <a:xfrm rot="5400000">
          <a:off x="4012345" y="-2672465"/>
          <a:ext cx="1052745" cy="64530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Allgemeinmedizinische Angebote: 		       8%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Sucht (</a:t>
          </a:r>
          <a:r>
            <a:rPr lang="de-AT" sz="2000" kern="1200" dirty="0" err="1" smtClean="0"/>
            <a:t>ib</a:t>
          </a:r>
          <a:r>
            <a:rPr lang="de-AT" sz="2000" kern="1200" dirty="0" smtClean="0"/>
            <a:t>. Beratung):		   		      48%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Psyche (Behandlung):				      10%</a:t>
          </a:r>
          <a:endParaRPr lang="de-AT" sz="2000" kern="1200" dirty="0"/>
        </a:p>
      </dsp:txBody>
      <dsp:txXfrm rot="5400000">
        <a:off x="4012345" y="-2672465"/>
        <a:ext cx="1052745" cy="6453020"/>
      </dsp:txXfrm>
    </dsp:sp>
    <dsp:sp modelId="{A32B807C-F898-4D33-B0F4-308ED7C254DF}">
      <dsp:nvSpPr>
        <dsp:cNvPr id="0" name=""/>
        <dsp:cNvSpPr/>
      </dsp:nvSpPr>
      <dsp:spPr>
        <a:xfrm rot="5400000">
          <a:off x="182509" y="1011288"/>
          <a:ext cx="912912" cy="11630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>
              <a:solidFill>
                <a:schemeClr val="tx1"/>
              </a:solidFill>
            </a:rPr>
            <a:t/>
          </a:r>
          <a:br>
            <a:rPr lang="de-DE" sz="1300" kern="1200" dirty="0" smtClean="0">
              <a:solidFill>
                <a:schemeClr val="tx1"/>
              </a:solidFill>
            </a:rPr>
          </a:br>
          <a:r>
            <a:rPr lang="de-DE" sz="1600" kern="1200" dirty="0" smtClean="0">
              <a:solidFill>
                <a:schemeClr val="tx1"/>
              </a:solidFill>
            </a:rPr>
            <a:t>VERMITT-LUNG</a:t>
          </a:r>
          <a:endParaRPr lang="de-AT" sz="1600" kern="1200" dirty="0">
            <a:solidFill>
              <a:schemeClr val="tx1"/>
            </a:solidFill>
          </a:endParaRPr>
        </a:p>
      </dsp:txBody>
      <dsp:txXfrm rot="5400000">
        <a:off x="182509" y="1011288"/>
        <a:ext cx="912912" cy="1163024"/>
      </dsp:txXfrm>
    </dsp:sp>
    <dsp:sp modelId="{8357F406-97AC-4AE0-AD1B-BFDDCF462B00}">
      <dsp:nvSpPr>
        <dsp:cNvPr id="0" name=""/>
        <dsp:cNvSpPr/>
      </dsp:nvSpPr>
      <dsp:spPr>
        <a:xfrm rot="5400000">
          <a:off x="4124460" y="-1738610"/>
          <a:ext cx="813832" cy="64271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Allgemeinmedizinische Angebote: 		      48%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Sucht:				 		      40%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Psyche:					      24%</a:t>
          </a:r>
          <a:endParaRPr lang="de-AT" sz="2000" kern="1200" dirty="0"/>
        </a:p>
      </dsp:txBody>
      <dsp:txXfrm rot="5400000">
        <a:off x="4124460" y="-1738610"/>
        <a:ext cx="813832" cy="6427102"/>
      </dsp:txXfrm>
    </dsp:sp>
    <dsp:sp modelId="{E5AB222F-64B2-48BE-A4F3-DDB5F7A0AA7A}">
      <dsp:nvSpPr>
        <dsp:cNvPr id="0" name=""/>
        <dsp:cNvSpPr/>
      </dsp:nvSpPr>
      <dsp:spPr>
        <a:xfrm rot="5400000">
          <a:off x="175885" y="1993124"/>
          <a:ext cx="912912" cy="114977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>
              <a:solidFill>
                <a:schemeClr val="tx1"/>
              </a:solidFill>
            </a:rPr>
            <a:t/>
          </a:r>
          <a:br>
            <a:rPr lang="de-DE" sz="1300" kern="1200" dirty="0" smtClean="0">
              <a:solidFill>
                <a:schemeClr val="tx1"/>
              </a:solidFill>
            </a:rPr>
          </a:br>
          <a:r>
            <a:rPr lang="de-DE" sz="1600" kern="1200" dirty="0" smtClean="0">
              <a:solidFill>
                <a:schemeClr val="tx1"/>
              </a:solidFill>
            </a:rPr>
            <a:t>KOOPERA-TION MIT EXTERNEN</a:t>
          </a:r>
          <a:endParaRPr lang="de-AT" sz="1600" kern="1200" dirty="0">
            <a:solidFill>
              <a:schemeClr val="tx1"/>
            </a:solidFill>
          </a:endParaRPr>
        </a:p>
      </dsp:txBody>
      <dsp:txXfrm rot="5400000">
        <a:off x="175885" y="1993124"/>
        <a:ext cx="912912" cy="1149777"/>
      </dsp:txXfrm>
    </dsp:sp>
    <dsp:sp modelId="{7EAF7DD8-EB42-4B31-961E-A2219DDAF4CB}">
      <dsp:nvSpPr>
        <dsp:cNvPr id="0" name=""/>
        <dsp:cNvSpPr/>
      </dsp:nvSpPr>
      <dsp:spPr>
        <a:xfrm rot="5400000">
          <a:off x="4025060" y="-787534"/>
          <a:ext cx="958656" cy="64397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Allgemeinmedizin:				      26%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Sucht:						      36%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Psyche: 					      50%</a:t>
          </a:r>
          <a:endParaRPr lang="de-AT" sz="2000" kern="1200" dirty="0"/>
        </a:p>
      </dsp:txBody>
      <dsp:txXfrm rot="5400000">
        <a:off x="4025060" y="-787534"/>
        <a:ext cx="958656" cy="6439700"/>
      </dsp:txXfrm>
    </dsp:sp>
    <dsp:sp modelId="{40A3479B-148B-4CC5-A4A5-6ADC172EFF61}">
      <dsp:nvSpPr>
        <dsp:cNvPr id="0" name=""/>
        <dsp:cNvSpPr/>
      </dsp:nvSpPr>
      <dsp:spPr>
        <a:xfrm rot="5400000">
          <a:off x="278403" y="2926113"/>
          <a:ext cx="912912" cy="13548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</a:rPr>
            <a:t>KEINE SPE-ZIFISCHEN STRATEGIEN</a:t>
          </a:r>
          <a:endParaRPr lang="de-AT" sz="1600" kern="1200" dirty="0">
            <a:solidFill>
              <a:schemeClr val="tx1"/>
            </a:solidFill>
          </a:endParaRPr>
        </a:p>
      </dsp:txBody>
      <dsp:txXfrm rot="5400000">
        <a:off x="278403" y="2926113"/>
        <a:ext cx="912912" cy="1354812"/>
      </dsp:txXfrm>
    </dsp:sp>
    <dsp:sp modelId="{4949D74E-CDFD-4C5E-B907-AC9FF54F5B59}">
      <dsp:nvSpPr>
        <dsp:cNvPr id="0" name=""/>
        <dsp:cNvSpPr/>
      </dsp:nvSpPr>
      <dsp:spPr>
        <a:xfrm rot="5400000">
          <a:off x="4090944" y="379502"/>
          <a:ext cx="1079245" cy="6169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Allgemeinmedizin:				 16%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Sucht:						 10%</a:t>
          </a:r>
          <a:endParaRPr lang="de-A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Psyche: 					 10%</a:t>
          </a:r>
          <a:endParaRPr lang="de-AT" sz="2000" kern="1200" dirty="0"/>
        </a:p>
      </dsp:txBody>
      <dsp:txXfrm rot="5400000">
        <a:off x="4090944" y="379502"/>
        <a:ext cx="1079245" cy="616954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45DB04-28FD-4FE4-96B5-498077365B2B}">
      <dsp:nvSpPr>
        <dsp:cNvPr id="0" name=""/>
        <dsp:cNvSpPr/>
      </dsp:nvSpPr>
      <dsp:spPr>
        <a:xfrm rot="5400000">
          <a:off x="195382" y="97770"/>
          <a:ext cx="904982" cy="1152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chemeClr val="tx1"/>
              </a:solidFill>
            </a:rPr>
            <a:t/>
          </a:r>
          <a:br>
            <a:rPr lang="de-DE" sz="1100" kern="1200" dirty="0" smtClean="0">
              <a:solidFill>
                <a:schemeClr val="tx1"/>
              </a:solidFill>
            </a:rPr>
          </a:br>
          <a:r>
            <a:rPr lang="de-DE" sz="1100" kern="1200" dirty="0" smtClean="0">
              <a:solidFill>
                <a:schemeClr val="tx1"/>
              </a:solidFill>
            </a:rPr>
            <a:t>SOZIALARBEIT</a:t>
          </a:r>
          <a:endParaRPr lang="de-AT" sz="1100" kern="1200" dirty="0">
            <a:solidFill>
              <a:schemeClr val="tx1"/>
            </a:solidFill>
          </a:endParaRPr>
        </a:p>
      </dsp:txBody>
      <dsp:txXfrm rot="5400000">
        <a:off x="195382" y="97770"/>
        <a:ext cx="904982" cy="1152928"/>
      </dsp:txXfrm>
    </dsp:sp>
    <dsp:sp modelId="{8C26686A-51C4-4972-8DEA-6386120408AF}">
      <dsp:nvSpPr>
        <dsp:cNvPr id="0" name=""/>
        <dsp:cNvSpPr/>
      </dsp:nvSpPr>
      <dsp:spPr>
        <a:xfrm rot="5400000">
          <a:off x="4013823" y="-2720591"/>
          <a:ext cx="1026070" cy="65197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etwa 50% des </a:t>
          </a:r>
          <a:r>
            <a:rPr lang="de-AT" sz="2000" kern="1200" dirty="0" err="1" smtClean="0"/>
            <a:t>WLH-Personals</a:t>
          </a:r>
          <a:r>
            <a:rPr lang="de-AT" sz="2000" kern="1200" dirty="0" smtClean="0"/>
            <a:t> ist in der Beratung, Betreuung und Beziehungsarbeit tätig</a:t>
          </a:r>
          <a:endParaRPr lang="de-AT" sz="2000" kern="1200" dirty="0"/>
        </a:p>
      </dsp:txBody>
      <dsp:txXfrm rot="5400000">
        <a:off x="4013823" y="-2720591"/>
        <a:ext cx="1026070" cy="6519766"/>
      </dsp:txXfrm>
    </dsp:sp>
    <dsp:sp modelId="{A32B807C-F898-4D33-B0F4-308ED7C254DF}">
      <dsp:nvSpPr>
        <dsp:cNvPr id="0" name=""/>
        <dsp:cNvSpPr/>
      </dsp:nvSpPr>
      <dsp:spPr>
        <a:xfrm rot="5400000">
          <a:off x="195379" y="992731"/>
          <a:ext cx="904982" cy="115292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chemeClr val="tx1"/>
              </a:solidFill>
            </a:rPr>
            <a:t/>
          </a:r>
          <a:br>
            <a:rPr lang="de-DE" sz="1100" kern="1200" dirty="0" smtClean="0">
              <a:solidFill>
                <a:schemeClr val="tx1"/>
              </a:solidFill>
            </a:rPr>
          </a:br>
          <a:r>
            <a:rPr lang="de-DE" sz="1100" kern="1200" dirty="0" smtClean="0">
              <a:solidFill>
                <a:schemeClr val="tx1"/>
              </a:solidFill>
            </a:rPr>
            <a:t>VERWALTUNG</a:t>
          </a:r>
          <a:endParaRPr lang="de-AT" sz="1100" kern="1200" dirty="0">
            <a:solidFill>
              <a:schemeClr val="tx1"/>
            </a:solidFill>
          </a:endParaRPr>
        </a:p>
      </dsp:txBody>
      <dsp:txXfrm rot="5400000">
        <a:off x="195379" y="992731"/>
        <a:ext cx="904982" cy="1152922"/>
      </dsp:txXfrm>
    </dsp:sp>
    <dsp:sp modelId="{8357F406-97AC-4AE0-AD1B-BFDDCF462B00}">
      <dsp:nvSpPr>
        <dsp:cNvPr id="0" name=""/>
        <dsp:cNvSpPr/>
      </dsp:nvSpPr>
      <dsp:spPr>
        <a:xfrm rot="5400000">
          <a:off x="4134124" y="-1761194"/>
          <a:ext cx="806763" cy="64271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AT" sz="14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AT" sz="2000" kern="1200" dirty="0" smtClean="0"/>
            <a:t>Jede/r Sechste (17%) erfüllt administrative Agenden</a:t>
          </a:r>
          <a:endParaRPr lang="de-AT" sz="2000" kern="1200" dirty="0"/>
        </a:p>
      </dsp:txBody>
      <dsp:txXfrm rot="5400000">
        <a:off x="4134124" y="-1761194"/>
        <a:ext cx="806763" cy="6427102"/>
      </dsp:txXfrm>
    </dsp:sp>
    <dsp:sp modelId="{E5AB222F-64B2-48BE-A4F3-DDB5F7A0AA7A}">
      <dsp:nvSpPr>
        <dsp:cNvPr id="0" name=""/>
        <dsp:cNvSpPr/>
      </dsp:nvSpPr>
      <dsp:spPr>
        <a:xfrm rot="5400000">
          <a:off x="188813" y="2012274"/>
          <a:ext cx="904982" cy="113979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100" kern="1200" dirty="0" smtClean="0">
              <a:solidFill>
                <a:schemeClr val="tx1"/>
              </a:solidFill>
            </a:rPr>
            <a:t/>
          </a:r>
          <a:br>
            <a:rPr lang="de-DE" sz="1100" kern="1200" dirty="0" smtClean="0">
              <a:solidFill>
                <a:schemeClr val="tx1"/>
              </a:solidFill>
            </a:rPr>
          </a:br>
          <a:r>
            <a:rPr lang="de-DE" sz="1100" kern="1200" dirty="0" smtClean="0">
              <a:solidFill>
                <a:schemeClr val="tx1"/>
              </a:solidFill>
            </a:rPr>
            <a:t>MEDIZIN</a:t>
          </a:r>
          <a:endParaRPr lang="de-AT" sz="1100" kern="1200" dirty="0">
            <a:solidFill>
              <a:schemeClr val="tx1"/>
            </a:solidFill>
          </a:endParaRPr>
        </a:p>
      </dsp:txBody>
      <dsp:txXfrm rot="5400000">
        <a:off x="188813" y="2012274"/>
        <a:ext cx="904982" cy="1139790"/>
      </dsp:txXfrm>
    </dsp:sp>
    <dsp:sp modelId="{7EAF7DD8-EB42-4B31-961E-A2219DDAF4CB}">
      <dsp:nvSpPr>
        <dsp:cNvPr id="0" name=""/>
        <dsp:cNvSpPr/>
      </dsp:nvSpPr>
      <dsp:spPr>
        <a:xfrm rot="5400000">
          <a:off x="3968081" y="-734074"/>
          <a:ext cx="1042800" cy="63634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Im Jahr 2006  verfügten 12% der WLH-MitarbeiterInnen über eine medizinische Ausbildung (überwiegend Krankenpfleger/-Schwestern)</a:t>
          </a:r>
          <a:endParaRPr lang="de-AT" sz="2000" kern="1200" dirty="0"/>
        </a:p>
      </dsp:txBody>
      <dsp:txXfrm rot="5400000">
        <a:off x="3968081" y="-734074"/>
        <a:ext cx="1042800" cy="6363450"/>
      </dsp:txXfrm>
    </dsp:sp>
    <dsp:sp modelId="{40A3479B-148B-4CC5-A4A5-6ADC172EFF61}">
      <dsp:nvSpPr>
        <dsp:cNvPr id="0" name=""/>
        <dsp:cNvSpPr/>
      </dsp:nvSpPr>
      <dsp:spPr>
        <a:xfrm rot="5400000">
          <a:off x="174962" y="3052637"/>
          <a:ext cx="904982" cy="11120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>
              <a:solidFill>
                <a:schemeClr val="tx1"/>
              </a:solidFill>
            </a:rPr>
            <a:t>ANDERE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>
              <a:solidFill>
                <a:schemeClr val="tx1"/>
              </a:solidFill>
            </a:rPr>
            <a:t>BERUFE</a:t>
          </a:r>
          <a:endParaRPr lang="de-AT" sz="1100" kern="1200" dirty="0">
            <a:solidFill>
              <a:schemeClr val="tx1"/>
            </a:solidFill>
          </a:endParaRPr>
        </a:p>
      </dsp:txBody>
      <dsp:txXfrm rot="5400000">
        <a:off x="174962" y="3052637"/>
        <a:ext cx="904982" cy="1112087"/>
      </dsp:txXfrm>
    </dsp:sp>
    <dsp:sp modelId="{4949D74E-CDFD-4C5E-B907-AC9FF54F5B59}">
      <dsp:nvSpPr>
        <dsp:cNvPr id="0" name=""/>
        <dsp:cNvSpPr/>
      </dsp:nvSpPr>
      <dsp:spPr>
        <a:xfrm rot="5400000">
          <a:off x="3927506" y="385873"/>
          <a:ext cx="1069870" cy="6169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Weitere 21% der WLH-MitarbeiterInnen verteilten sich auf unterschiedliche andere Einsatzbereiche. Das reicht von Rechtsberatung bis hin zu Nachtdiensten.</a:t>
          </a:r>
          <a:endParaRPr lang="de-AT" sz="2000" kern="1200" dirty="0"/>
        </a:p>
      </dsp:txBody>
      <dsp:txXfrm rot="5400000">
        <a:off x="3927506" y="385873"/>
        <a:ext cx="1069870" cy="616954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FF2233-BC55-4983-80F6-54420008888D}">
      <dsp:nvSpPr>
        <dsp:cNvPr id="0" name=""/>
        <dsp:cNvSpPr/>
      </dsp:nvSpPr>
      <dsp:spPr>
        <a:xfrm rot="16200000">
          <a:off x="571504" y="-571504"/>
          <a:ext cx="2035982" cy="317899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kern="1200" dirty="0" smtClean="0"/>
            <a:t>Anerkennung und Finanzierung eines psychosozialen Wohnhauses</a:t>
          </a:r>
          <a:endParaRPr lang="de-AT" sz="2400" kern="1200" dirty="0"/>
        </a:p>
      </dsp:txBody>
      <dsp:txXfrm rot="16200000">
        <a:off x="826002" y="-826002"/>
        <a:ext cx="1526986" cy="3178990"/>
      </dsp:txXfrm>
    </dsp:sp>
    <dsp:sp modelId="{3CB4AB2B-B8D5-4BB6-A588-FA0B224D2B2A}">
      <dsp:nvSpPr>
        <dsp:cNvPr id="0" name=""/>
        <dsp:cNvSpPr/>
      </dsp:nvSpPr>
      <dsp:spPr>
        <a:xfrm>
          <a:off x="3178990" y="0"/>
          <a:ext cx="3178990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kern="1200" dirty="0" smtClean="0"/>
            <a:t>Pflegestation für pflegebedürftige Wohnungslose</a:t>
          </a:r>
          <a:endParaRPr lang="de-AT" sz="2400" kern="1200" dirty="0"/>
        </a:p>
      </dsp:txBody>
      <dsp:txXfrm>
        <a:off x="3178990" y="0"/>
        <a:ext cx="3178990" cy="1526986"/>
      </dsp:txXfrm>
    </dsp:sp>
    <dsp:sp modelId="{89D665C5-B340-4068-82BA-29ADCA1D1E7B}">
      <dsp:nvSpPr>
        <dsp:cNvPr id="0" name=""/>
        <dsp:cNvSpPr/>
      </dsp:nvSpPr>
      <dsp:spPr>
        <a:xfrm rot="10800000">
          <a:off x="0" y="2035982"/>
          <a:ext cx="3178990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kern="1200" dirty="0" smtClean="0"/>
            <a:t>Therapeutisches Wohnheim für trockene </a:t>
          </a:r>
          <a:r>
            <a:rPr lang="de-AT" sz="2400" kern="1200" dirty="0" err="1" smtClean="0"/>
            <a:t>AlkoholikerInnen</a:t>
          </a:r>
          <a:endParaRPr lang="de-AT" sz="2400" kern="1200" dirty="0"/>
        </a:p>
      </dsp:txBody>
      <dsp:txXfrm rot="10800000">
        <a:off x="0" y="2544978"/>
        <a:ext cx="3178990" cy="1526986"/>
      </dsp:txXfrm>
    </dsp:sp>
    <dsp:sp modelId="{FD6357E1-0951-4CB3-85C3-46A1227FE658}">
      <dsp:nvSpPr>
        <dsp:cNvPr id="0" name=""/>
        <dsp:cNvSpPr/>
      </dsp:nvSpPr>
      <dsp:spPr>
        <a:xfrm rot="5400000">
          <a:off x="3750495" y="1464478"/>
          <a:ext cx="2035982" cy="317899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0" kern="1200" dirty="0" smtClean="0"/>
            <a:t>Gesundheitsförderung für MitarbeiterInnen</a:t>
          </a:r>
          <a:endParaRPr lang="de-AT" sz="2400" b="0" kern="1200" dirty="0"/>
        </a:p>
      </dsp:txBody>
      <dsp:txXfrm rot="5400000">
        <a:off x="4004993" y="1718976"/>
        <a:ext cx="1526986" cy="3178990"/>
      </dsp:txXfrm>
    </dsp:sp>
    <dsp:sp modelId="{B1936BBA-49BA-44D9-8D47-218074B7001D}">
      <dsp:nvSpPr>
        <dsp:cNvPr id="0" name=""/>
        <dsp:cNvSpPr/>
      </dsp:nvSpPr>
      <dsp:spPr>
        <a:xfrm>
          <a:off x="2225293" y="1526986"/>
          <a:ext cx="1907394" cy="101799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900" kern="1200" dirty="0" smtClean="0"/>
            <a:t>B37 / Linz</a:t>
          </a:r>
          <a:endParaRPr lang="de-AT" sz="2900" kern="1200" dirty="0"/>
        </a:p>
      </dsp:txBody>
      <dsp:txXfrm>
        <a:off x="2225293" y="1526986"/>
        <a:ext cx="1907394" cy="101799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FF2233-BC55-4983-80F6-54420008888D}">
      <dsp:nvSpPr>
        <dsp:cNvPr id="0" name=""/>
        <dsp:cNvSpPr/>
      </dsp:nvSpPr>
      <dsp:spPr>
        <a:xfrm rot="16200000">
          <a:off x="571504" y="-571504"/>
          <a:ext cx="2035982" cy="317899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Beratung, Sensibilisierung und Begleitung als Aufgabe der </a:t>
          </a:r>
          <a:r>
            <a:rPr lang="de-AT" sz="2000" kern="1200" dirty="0" err="1" smtClean="0"/>
            <a:t>WLH-MitarbeiterInnen</a:t>
          </a:r>
          <a:endParaRPr lang="de-AT" sz="2000" kern="1200" dirty="0"/>
        </a:p>
      </dsp:txBody>
      <dsp:txXfrm rot="16200000">
        <a:off x="826002" y="-826002"/>
        <a:ext cx="1526986" cy="3178990"/>
      </dsp:txXfrm>
    </dsp:sp>
    <dsp:sp modelId="{3CB4AB2B-B8D5-4BB6-A588-FA0B224D2B2A}">
      <dsp:nvSpPr>
        <dsp:cNvPr id="0" name=""/>
        <dsp:cNvSpPr/>
      </dsp:nvSpPr>
      <dsp:spPr>
        <a:xfrm>
          <a:off x="3178990" y="0"/>
          <a:ext cx="3178990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Sprechstunden von Externen in der Einrichtung</a:t>
          </a:r>
          <a:endParaRPr lang="de-AT" sz="2000" kern="1200" dirty="0"/>
        </a:p>
      </dsp:txBody>
      <dsp:txXfrm>
        <a:off x="3178990" y="0"/>
        <a:ext cx="3178990" cy="1526986"/>
      </dsp:txXfrm>
    </dsp:sp>
    <dsp:sp modelId="{89D665C5-B340-4068-82BA-29ADCA1D1E7B}">
      <dsp:nvSpPr>
        <dsp:cNvPr id="0" name=""/>
        <dsp:cNvSpPr/>
      </dsp:nvSpPr>
      <dsp:spPr>
        <a:xfrm rot="10800000">
          <a:off x="0" y="2035982"/>
          <a:ext cx="3178990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Kooperation mit mobilen Gesundheitsdiensten (Luisebus)</a:t>
          </a:r>
          <a:endParaRPr lang="de-AT" sz="2000" kern="1200" dirty="0"/>
        </a:p>
      </dsp:txBody>
      <dsp:txXfrm rot="10800000">
        <a:off x="0" y="2544978"/>
        <a:ext cx="3178990" cy="1526986"/>
      </dsp:txXfrm>
    </dsp:sp>
    <dsp:sp modelId="{FD6357E1-0951-4CB3-85C3-46A1227FE658}">
      <dsp:nvSpPr>
        <dsp:cNvPr id="0" name=""/>
        <dsp:cNvSpPr/>
      </dsp:nvSpPr>
      <dsp:spPr>
        <a:xfrm rot="5400000">
          <a:off x="3750495" y="1464478"/>
          <a:ext cx="2035982" cy="317899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b="0" kern="1200" dirty="0" smtClean="0"/>
            <a:t>Begleitende Unterstützung der Behandlung (z.B. Medikamentenkontrolle)</a:t>
          </a:r>
          <a:endParaRPr lang="de-AT" sz="2000" b="0" kern="1200" dirty="0"/>
        </a:p>
      </dsp:txBody>
      <dsp:txXfrm rot="5400000">
        <a:off x="4004993" y="1718976"/>
        <a:ext cx="1526986" cy="3178990"/>
      </dsp:txXfrm>
    </dsp:sp>
    <dsp:sp modelId="{B1936BBA-49BA-44D9-8D47-218074B7001D}">
      <dsp:nvSpPr>
        <dsp:cNvPr id="0" name=""/>
        <dsp:cNvSpPr/>
      </dsp:nvSpPr>
      <dsp:spPr>
        <a:xfrm>
          <a:off x="2225293" y="1526986"/>
          <a:ext cx="1907394" cy="101799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700" kern="1200" dirty="0" smtClean="0"/>
            <a:t>Wiener Modell</a:t>
          </a:r>
          <a:endParaRPr lang="de-AT" sz="2700" kern="1200" dirty="0"/>
        </a:p>
      </dsp:txBody>
      <dsp:txXfrm>
        <a:off x="2225293" y="1526986"/>
        <a:ext cx="1907394" cy="101799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FF2233-BC55-4983-80F6-54420008888D}">
      <dsp:nvSpPr>
        <dsp:cNvPr id="0" name=""/>
        <dsp:cNvSpPr/>
      </dsp:nvSpPr>
      <dsp:spPr>
        <a:xfrm rot="16200000">
          <a:off x="571504" y="-571504"/>
          <a:ext cx="2035982" cy="317899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Beratung und Sensibilisierung als Aufgabe der </a:t>
          </a:r>
          <a:r>
            <a:rPr lang="de-AT" sz="2000" kern="1200" dirty="0" err="1" smtClean="0"/>
            <a:t>WLH-MitarbeiterInnen</a:t>
          </a:r>
          <a:endParaRPr lang="de-AT" sz="2000" kern="1200" dirty="0"/>
        </a:p>
      </dsp:txBody>
      <dsp:txXfrm rot="16200000">
        <a:off x="826002" y="-826002"/>
        <a:ext cx="1526986" cy="3178990"/>
      </dsp:txXfrm>
    </dsp:sp>
    <dsp:sp modelId="{3CB4AB2B-B8D5-4BB6-A588-FA0B224D2B2A}">
      <dsp:nvSpPr>
        <dsp:cNvPr id="0" name=""/>
        <dsp:cNvSpPr/>
      </dsp:nvSpPr>
      <dsp:spPr>
        <a:xfrm>
          <a:off x="3178990" y="0"/>
          <a:ext cx="3178990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Bei Bedarf: Begleitung in Sprechstunden von Externen</a:t>
          </a:r>
          <a:endParaRPr lang="de-AT" sz="2000" kern="1200" dirty="0"/>
        </a:p>
      </dsp:txBody>
      <dsp:txXfrm>
        <a:off x="3178990" y="0"/>
        <a:ext cx="3178990" cy="1526986"/>
      </dsp:txXfrm>
    </dsp:sp>
    <dsp:sp modelId="{89D665C5-B340-4068-82BA-29ADCA1D1E7B}">
      <dsp:nvSpPr>
        <dsp:cNvPr id="0" name=""/>
        <dsp:cNvSpPr/>
      </dsp:nvSpPr>
      <dsp:spPr>
        <a:xfrm rot="10800000">
          <a:off x="0" y="2035982"/>
          <a:ext cx="3178990" cy="203598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Qualifizierung der MitarbeiterInnen durch externe </a:t>
          </a:r>
          <a:r>
            <a:rPr lang="de-AT" sz="2000" kern="1200" dirty="0" err="1" smtClean="0"/>
            <a:t>ProfessionistInnen</a:t>
          </a:r>
          <a:endParaRPr lang="de-AT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err="1" smtClean="0"/>
            <a:t>Konziliarvereinbarungen</a:t>
          </a:r>
          <a:endParaRPr lang="de-AT" sz="2000" kern="1200" dirty="0"/>
        </a:p>
      </dsp:txBody>
      <dsp:txXfrm rot="10800000">
        <a:off x="0" y="2544978"/>
        <a:ext cx="3178990" cy="1526986"/>
      </dsp:txXfrm>
    </dsp:sp>
    <dsp:sp modelId="{FD6357E1-0951-4CB3-85C3-46A1227FE658}">
      <dsp:nvSpPr>
        <dsp:cNvPr id="0" name=""/>
        <dsp:cNvSpPr/>
      </dsp:nvSpPr>
      <dsp:spPr>
        <a:xfrm rot="5400000">
          <a:off x="3750495" y="1464478"/>
          <a:ext cx="2035982" cy="317899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b="0" kern="1200" dirty="0" smtClean="0"/>
            <a:t>Im Einzelfall: Begleitende Unterstützung der Behandlung (z.B. Medikamentenkontrolle)</a:t>
          </a:r>
          <a:endParaRPr lang="de-AT" sz="2000" b="0" kern="1200" dirty="0"/>
        </a:p>
      </dsp:txBody>
      <dsp:txXfrm rot="5400000">
        <a:off x="4004993" y="1718976"/>
        <a:ext cx="1526986" cy="3178990"/>
      </dsp:txXfrm>
    </dsp:sp>
    <dsp:sp modelId="{B1936BBA-49BA-44D9-8D47-218074B7001D}">
      <dsp:nvSpPr>
        <dsp:cNvPr id="0" name=""/>
        <dsp:cNvSpPr/>
      </dsp:nvSpPr>
      <dsp:spPr>
        <a:xfrm>
          <a:off x="2225293" y="1526986"/>
          <a:ext cx="1907394" cy="101799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700" kern="1200" dirty="0" smtClean="0"/>
            <a:t>Klassische WLH</a:t>
          </a:r>
          <a:endParaRPr lang="de-AT" sz="2700" kern="1200" dirty="0"/>
        </a:p>
      </dsp:txBody>
      <dsp:txXfrm>
        <a:off x="2225293" y="1526986"/>
        <a:ext cx="1907394" cy="101799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8C572A-D1C1-4E65-B785-05D39BC27E3C}">
      <dsp:nvSpPr>
        <dsp:cNvPr id="0" name=""/>
        <dsp:cNvSpPr/>
      </dsp:nvSpPr>
      <dsp:spPr>
        <a:xfrm>
          <a:off x="0" y="110317"/>
          <a:ext cx="4414868" cy="44148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491E4-932A-4EFE-BAB5-00110A9F37FB}">
      <dsp:nvSpPr>
        <dsp:cNvPr id="0" name=""/>
        <dsp:cNvSpPr/>
      </dsp:nvSpPr>
      <dsp:spPr>
        <a:xfrm>
          <a:off x="2207434" y="110317"/>
          <a:ext cx="5150679" cy="4414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smtClean="0"/>
            <a:t>Schnittstellen-Management</a:t>
          </a:r>
          <a:endParaRPr lang="de-DE" sz="2900" kern="1200" dirty="0"/>
        </a:p>
      </dsp:txBody>
      <dsp:txXfrm>
        <a:off x="2207434" y="110317"/>
        <a:ext cx="2575339" cy="1324463"/>
      </dsp:txXfrm>
    </dsp:sp>
    <dsp:sp modelId="{FDB5388B-D8D4-45E7-A15D-30E41F3F8470}">
      <dsp:nvSpPr>
        <dsp:cNvPr id="0" name=""/>
        <dsp:cNvSpPr/>
      </dsp:nvSpPr>
      <dsp:spPr>
        <a:xfrm>
          <a:off x="772603" y="1434781"/>
          <a:ext cx="2869661" cy="286966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D61C4-A7CC-4D9E-85A1-92D84BD1A67D}">
      <dsp:nvSpPr>
        <dsp:cNvPr id="0" name=""/>
        <dsp:cNvSpPr/>
      </dsp:nvSpPr>
      <dsp:spPr>
        <a:xfrm>
          <a:off x="2207434" y="1434781"/>
          <a:ext cx="5150679" cy="28696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smtClean="0"/>
            <a:t>Psychosoziale Parallelstruktur</a:t>
          </a:r>
          <a:endParaRPr lang="de-DE" sz="2900" kern="1200" dirty="0"/>
        </a:p>
      </dsp:txBody>
      <dsp:txXfrm>
        <a:off x="2207434" y="1434781"/>
        <a:ext cx="2575339" cy="1324458"/>
      </dsp:txXfrm>
    </dsp:sp>
    <dsp:sp modelId="{AAC46B4A-31D8-49EC-8EE3-225FE01FF219}">
      <dsp:nvSpPr>
        <dsp:cNvPr id="0" name=""/>
        <dsp:cNvSpPr/>
      </dsp:nvSpPr>
      <dsp:spPr>
        <a:xfrm>
          <a:off x="1545204" y="2759240"/>
          <a:ext cx="1324459" cy="132445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993EE-AF34-4FAD-B96C-682EE4D7C2EB}">
      <dsp:nvSpPr>
        <dsp:cNvPr id="0" name=""/>
        <dsp:cNvSpPr/>
      </dsp:nvSpPr>
      <dsp:spPr>
        <a:xfrm>
          <a:off x="2207434" y="2759240"/>
          <a:ext cx="5150679" cy="13244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900" kern="1200" dirty="0" smtClean="0"/>
            <a:t>Mischformen</a:t>
          </a:r>
          <a:endParaRPr lang="de-DE" sz="2900" kern="1200" dirty="0"/>
        </a:p>
      </dsp:txBody>
      <dsp:txXfrm>
        <a:off x="2207434" y="2759240"/>
        <a:ext cx="2575339" cy="1324459"/>
      </dsp:txXfrm>
    </dsp:sp>
    <dsp:sp modelId="{30FE9EF6-9A5D-46D1-880D-2849DA494D04}">
      <dsp:nvSpPr>
        <dsp:cNvPr id="0" name=""/>
        <dsp:cNvSpPr/>
      </dsp:nvSpPr>
      <dsp:spPr>
        <a:xfrm>
          <a:off x="4782774" y="110317"/>
          <a:ext cx="2575339" cy="132446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Beratung, Sensibilisierung und Begleitung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Qualifizierung und Austausch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Aufbau von Kooperationsstrukturen</a:t>
          </a:r>
          <a:endParaRPr lang="de-DE" sz="1200" kern="1200" dirty="0"/>
        </a:p>
      </dsp:txBody>
      <dsp:txXfrm>
        <a:off x="4782774" y="110317"/>
        <a:ext cx="2575339" cy="1324463"/>
      </dsp:txXfrm>
    </dsp:sp>
    <dsp:sp modelId="{C2390797-0F6A-4C2E-8951-8916617A0205}">
      <dsp:nvSpPr>
        <dsp:cNvPr id="0" name=""/>
        <dsp:cNvSpPr/>
      </dsp:nvSpPr>
      <dsp:spPr>
        <a:xfrm>
          <a:off x="4782774" y="1434781"/>
          <a:ext cx="2575339" cy="132445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WLH bietet in den eigenen Einrichtungen ein Komplett-Angebot im psychosozialen Bereich</a:t>
          </a:r>
          <a:endParaRPr lang="de-DE" sz="1200" kern="1200" dirty="0"/>
        </a:p>
      </dsp:txBody>
      <dsp:txXfrm>
        <a:off x="4782774" y="1434781"/>
        <a:ext cx="2575339" cy="1324458"/>
      </dsp:txXfrm>
    </dsp:sp>
    <dsp:sp modelId="{B26B1C41-B05A-4E4D-921B-09571208564B}">
      <dsp:nvSpPr>
        <dsp:cNvPr id="0" name=""/>
        <dsp:cNvSpPr/>
      </dsp:nvSpPr>
      <dsp:spPr>
        <a:xfrm>
          <a:off x="4782774" y="2759240"/>
          <a:ext cx="2575339" cy="132445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Vorleistungen im eigenen Bereich durch Qualifizierung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kooperative Angebote in der Einrichtung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Austausch mit psychosozialem Sektor und Öffnung der </a:t>
          </a:r>
          <a:r>
            <a:rPr lang="de-DE" sz="1200" kern="1200" dirty="0" err="1" smtClean="0"/>
            <a:t>Regelangebotge</a:t>
          </a:r>
          <a:endParaRPr lang="de-DE" sz="1200" kern="1200" dirty="0"/>
        </a:p>
      </dsp:txBody>
      <dsp:txXfrm>
        <a:off x="4782774" y="2759240"/>
        <a:ext cx="2575339" cy="1324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81808-2D32-4674-BCDF-3BE61FEF2BFD}" type="datetimeFigureOut">
              <a:rPr lang="de-DE" smtClean="0"/>
              <a:pPr/>
              <a:t>23.04.2010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FE002-6DF9-4D99-97AB-1DC4E6CC1A8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DAB93-60F3-4CEA-A190-0247593555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DD661-C484-4D38-9D26-34D9516CDF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7C070-F0A5-4782-A4F0-CC9DBF0DAD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28D12-DDA5-4409-8D7D-810BC562AD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A8065-CA82-4C56-9ABE-6434C6FD0FA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6359-EFB1-4A33-87D2-CEFDBB66AB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08EF0-F2F4-4627-B2C1-D2AB7362AD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A9E61-59EB-4025-9451-F2C0F7E17D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61948-9975-4FD6-8A5D-D439696F26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367C-F33F-4A2D-957F-032D048422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D38B4-8E57-4DD9-BEE6-93CDB7645A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4391F01-61CE-4D64-982B-011A8BD7FC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ixaustria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813" y="2590800"/>
            <a:ext cx="6529387" cy="2909888"/>
          </a:xfrm>
        </p:spPr>
        <p:txBody>
          <a:bodyPr/>
          <a:lstStyle/>
          <a:p>
            <a:r>
              <a:rPr lang="de-DE" sz="4000" b="1" dirty="0" smtClean="0">
                <a:latin typeface="Arial" charset="0"/>
              </a:rPr>
              <a:t>Wohnungslos &amp; krank – auf der Suche nach dem </a:t>
            </a:r>
            <a:r>
              <a:rPr lang="de-DE" sz="4000" b="1" dirty="0" err="1" smtClean="0">
                <a:latin typeface="Arial" charset="0"/>
              </a:rPr>
              <a:t>missing</a:t>
            </a:r>
            <a:r>
              <a:rPr lang="de-DE" sz="4000" b="1" dirty="0" smtClean="0">
                <a:latin typeface="Arial" charset="0"/>
              </a:rPr>
              <a:t> link</a:t>
            </a:r>
            <a:r>
              <a:rPr lang="de-DE" sz="5400" b="1" dirty="0" smtClean="0">
                <a:latin typeface="Arial" charset="0"/>
              </a:rPr>
              <a:t/>
            </a:r>
            <a:br>
              <a:rPr lang="de-DE" sz="5400" b="1" dirty="0" smtClean="0">
                <a:latin typeface="Arial" charset="0"/>
              </a:rPr>
            </a:br>
            <a:r>
              <a:rPr lang="de-DE" sz="24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de-DE" sz="24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de-DE" sz="2400" b="1" dirty="0" smtClean="0">
                <a:solidFill>
                  <a:schemeClr val="bg1"/>
                </a:solidFill>
                <a:latin typeface="Arial" charset="0"/>
              </a:rPr>
              <a:t>Beitrag zur Plattform / Wien</a:t>
            </a:r>
            <a:br>
              <a:rPr lang="de-DE" sz="24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de-DE" sz="2400" b="1" dirty="0" smtClean="0">
                <a:solidFill>
                  <a:schemeClr val="bg1"/>
                </a:solidFill>
                <a:latin typeface="Arial" charset="0"/>
              </a:rPr>
              <a:t>Heinz Schoibl, 21.4.2010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7162800" cy="4419600"/>
          </a:xfrm>
        </p:spPr>
        <p:txBody>
          <a:bodyPr/>
          <a:lstStyle/>
          <a:p>
            <a:pPr lvl="0" algn="l"/>
            <a:r>
              <a:rPr lang="de-AT" sz="2400" dirty="0" smtClean="0"/>
              <a:t/>
            </a:r>
            <a:br>
              <a:rPr lang="de-AT" sz="2400" dirty="0" smtClean="0"/>
            </a:b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142852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Kooperative </a:t>
            </a:r>
          </a:p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Aufgabenwahrnehmung</a:t>
            </a:r>
            <a:endParaRPr lang="de-DE" sz="4000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1500166" y="1785926"/>
          <a:ext cx="6357982" cy="407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7162800" cy="4419600"/>
          </a:xfrm>
        </p:spPr>
        <p:txBody>
          <a:bodyPr/>
          <a:lstStyle/>
          <a:p>
            <a:pPr lvl="0" algn="l"/>
            <a:r>
              <a:rPr lang="de-AT" sz="2400" dirty="0" smtClean="0"/>
              <a:t/>
            </a:r>
            <a:br>
              <a:rPr lang="de-AT" sz="2400" dirty="0" smtClean="0"/>
            </a:b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142852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Vermittlung an Externe</a:t>
            </a:r>
            <a:endParaRPr lang="de-DE" sz="4000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1500166" y="1785926"/>
          <a:ext cx="6357982" cy="407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WLH vor der Qual der Wahl</a:t>
            </a:r>
            <a:endParaRPr lang="de-DE" sz="4400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1000100" y="1651016"/>
          <a:ext cx="7358114" cy="4635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785926"/>
            <a:ext cx="8072494" cy="4419600"/>
          </a:xfrm>
        </p:spPr>
        <p:txBody>
          <a:bodyPr/>
          <a:lstStyle/>
          <a:p>
            <a:pPr lvl="0" algn="l"/>
            <a:r>
              <a:rPr lang="de-AT" sz="2400" dirty="0" smtClean="0"/>
              <a:t>	Verbesserung des Wissensstandes durch 	(Langzeit)Forschung</a:t>
            </a:r>
            <a:br>
              <a:rPr lang="de-AT" sz="2400" dirty="0" smtClean="0"/>
            </a:b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>	Örtliche / regionale Kooperationsstrukturen zum 	psychosozialen/medizinischen Sektor entwickeln</a:t>
            </a:r>
            <a:br>
              <a:rPr lang="de-AT" sz="2400" dirty="0" smtClean="0"/>
            </a:b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>	den Qualifikationsspiegel in der WLH verbessern und 	die WLH zur </a:t>
            </a:r>
            <a:r>
              <a:rPr lang="de-AT" sz="2400" dirty="0" err="1" smtClean="0"/>
              <a:t>KooperationspartnerIn</a:t>
            </a:r>
            <a:r>
              <a:rPr lang="de-AT" sz="2400" dirty="0" smtClean="0"/>
              <a:t> ‚aufrüsten‘</a:t>
            </a:r>
            <a:br>
              <a:rPr lang="de-AT" sz="2400" dirty="0" smtClean="0"/>
            </a:b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>	Ergänzung des psychosozialen / medizinischen 	Sektors durch </a:t>
            </a:r>
            <a:r>
              <a:rPr lang="de-AT" sz="2400" dirty="0" err="1" smtClean="0"/>
              <a:t>SozialarbeiterInnen</a:t>
            </a:r>
            <a:r>
              <a:rPr lang="de-AT" sz="2400" dirty="0" smtClean="0"/>
              <a:t>; Kooperation 	etablieren und Sektor jenseits der Spezialisierung öffnen</a:t>
            </a: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928794" y="-24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Eine planmäßige Weiterentwicklung </a:t>
            </a:r>
          </a:p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der  aktuellen Angebotsstruktur</a:t>
            </a:r>
          </a:p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erfordert: 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6" name="Pfeil nach rechts 5"/>
          <p:cNvSpPr/>
          <p:nvPr/>
        </p:nvSpPr>
        <p:spPr bwMode="auto">
          <a:xfrm>
            <a:off x="500034" y="4071942"/>
            <a:ext cx="642942" cy="28575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Pfeil nach rechts 6"/>
          <p:cNvSpPr/>
          <p:nvPr/>
        </p:nvSpPr>
        <p:spPr bwMode="auto">
          <a:xfrm>
            <a:off x="428596" y="1928802"/>
            <a:ext cx="642942" cy="28575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Pfeil nach rechts 7"/>
          <p:cNvSpPr/>
          <p:nvPr/>
        </p:nvSpPr>
        <p:spPr bwMode="auto">
          <a:xfrm>
            <a:off x="500034" y="3000372"/>
            <a:ext cx="642942" cy="28575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Pfeil nach rechts 8"/>
          <p:cNvSpPr/>
          <p:nvPr/>
        </p:nvSpPr>
        <p:spPr bwMode="auto">
          <a:xfrm>
            <a:off x="500034" y="5143512"/>
            <a:ext cx="642942" cy="28575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1785926"/>
            <a:ext cx="7162800" cy="4419600"/>
          </a:xfrm>
        </p:spPr>
        <p:txBody>
          <a:bodyPr/>
          <a:lstStyle/>
          <a:p>
            <a:pPr lvl="0"/>
            <a:r>
              <a:rPr lang="de-DE" sz="2400" b="1" dirty="0" smtClean="0">
                <a:solidFill>
                  <a:schemeClr val="tx1"/>
                </a:solidFill>
                <a:latin typeface="Arial" charset="0"/>
              </a:rPr>
              <a:t>Ich danke für Ihre / Eure Aufmerksamkeit!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Es gibt viel zu tun!</a:t>
            </a:r>
            <a:r>
              <a:rPr lang="de-DE" sz="4000" b="1" dirty="0">
                <a:solidFill>
                  <a:srgbClr val="009999"/>
                </a:solidFill>
                <a:latin typeface="Arial" charset="0"/>
              </a:rPr>
              <a:t/>
            </a:r>
            <a:br>
              <a:rPr lang="de-DE" sz="4000" b="1" dirty="0">
                <a:solidFill>
                  <a:srgbClr val="009999"/>
                </a:solidFill>
                <a:latin typeface="Arial" charset="0"/>
              </a:rPr>
            </a:br>
            <a:endParaRPr lang="de-DE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285992"/>
            <a:ext cx="6753246" cy="3157548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de-DE" sz="2000" dirty="0" smtClean="0"/>
              <a:t>Weitere Informationen über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Helix – Forschung und Beratung </a:t>
            </a:r>
            <a:br>
              <a:rPr lang="de-DE" sz="2000" dirty="0" smtClean="0"/>
            </a:br>
            <a:r>
              <a:rPr lang="de-DE" sz="2000" dirty="0" smtClean="0"/>
              <a:t>sowie zu meiner Person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finden Sie unter: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b="1" dirty="0" smtClean="0">
                <a:solidFill>
                  <a:srgbClr val="002060"/>
                </a:solidFill>
                <a:latin typeface="Arial Black" pitchFamily="34" charset="0"/>
                <a:hlinkClick r:id="rId3"/>
              </a:rPr>
              <a:t>www.helixaustria.com</a:t>
            </a:r>
            <a:r>
              <a:rPr lang="de-DE" sz="2000" b="1" dirty="0" smtClean="0">
                <a:solidFill>
                  <a:schemeClr val="tx1"/>
                </a:solidFill>
              </a:rPr>
              <a:t/>
            </a:r>
            <a:br>
              <a:rPr lang="de-DE" sz="2000" b="1" dirty="0" smtClean="0">
                <a:solidFill>
                  <a:schemeClr val="tx1"/>
                </a:solidFill>
              </a:rPr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Ich freue mich auf Ihren Besuch!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7162800" cy="4419600"/>
          </a:xfrm>
        </p:spPr>
        <p:txBody>
          <a:bodyPr/>
          <a:lstStyle/>
          <a:p>
            <a:pPr algn="l"/>
            <a:r>
              <a:rPr lang="de-DE" sz="2400" b="1" dirty="0" smtClean="0">
                <a:solidFill>
                  <a:schemeClr val="tx1"/>
                </a:solidFill>
                <a:latin typeface="Arial" charset="0"/>
              </a:rPr>
              <a:t>In meinem Beitrag möchte ich auf drei Gesichtspunkte und Überlegungen eingehen:</a:t>
            </a:r>
            <a:br>
              <a:rPr lang="de-DE" sz="24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de-DE" sz="2400" b="1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de-DE" sz="2400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de-DE" sz="2400" b="1" dirty="0" smtClean="0">
                <a:solidFill>
                  <a:schemeClr val="tx1"/>
                </a:solidFill>
                <a:latin typeface="Arial" charset="0"/>
              </a:rPr>
              <a:t>*	</a:t>
            </a:r>
            <a:r>
              <a:rPr lang="de-DE" sz="2400" b="1" dirty="0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  <a:t>Befund zur Ausgangslage</a:t>
            </a:r>
            <a:r>
              <a:rPr lang="de-DE" sz="24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de-DE" sz="24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de-DE" sz="2400" b="1" dirty="0" smtClean="0">
                <a:solidFill>
                  <a:schemeClr val="bg1"/>
                </a:solidFill>
                <a:latin typeface="Arial" charset="0"/>
              </a:rPr>
              <a:t>*	</a:t>
            </a:r>
            <a:r>
              <a:rPr lang="de-DE" sz="2400" b="1" dirty="0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  <a:t>Strategien der Wohnungslosenhilfe</a:t>
            </a:r>
            <a:br>
              <a:rPr lang="de-DE" sz="2400" b="1" dirty="0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</a:br>
            <a:r>
              <a:rPr lang="de-DE" sz="2400" b="1" dirty="0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  <a:t>*	Überlegungen zur Ausgestaltung des </a:t>
            </a:r>
            <a:br>
              <a:rPr lang="de-DE" sz="2400" b="1" dirty="0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</a:br>
            <a:r>
              <a:rPr lang="de-DE" sz="2400" b="1" dirty="0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  <a:t>	</a:t>
            </a:r>
            <a:r>
              <a:rPr lang="de-DE" sz="2400" b="1" dirty="0" err="1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  <a:t>missing</a:t>
            </a:r>
            <a:r>
              <a:rPr lang="de-DE" sz="2400" b="1" dirty="0" smtClean="0">
                <a:solidFill>
                  <a:schemeClr val="accent3">
                    <a:lumMod val="95000"/>
                  </a:schemeClr>
                </a:solidFill>
                <a:latin typeface="Arial" charset="0"/>
              </a:rPr>
              <a:t> link</a:t>
            </a: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Krankheit macht wohnungslos</a:t>
            </a:r>
          </a:p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Wohnungslosigkeit macht krank</a:t>
            </a:r>
          </a:p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Wie hilft die WLH?</a:t>
            </a:r>
            <a:endParaRPr lang="de-DE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7162800" cy="4419600"/>
          </a:xfrm>
        </p:spPr>
        <p:txBody>
          <a:bodyPr/>
          <a:lstStyle/>
          <a:p>
            <a:pPr lvl="0" algn="l"/>
            <a:r>
              <a:rPr lang="de-AT" sz="2400" dirty="0" smtClean="0"/>
              <a:t/>
            </a:r>
            <a:br>
              <a:rPr lang="de-AT" sz="2400" dirty="0" smtClean="0"/>
            </a:b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Problemlage </a:t>
            </a:r>
          </a:p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Wohnungslosigkeit</a:t>
            </a:r>
            <a:r>
              <a:rPr lang="de-DE" sz="4000" b="1" dirty="0">
                <a:solidFill>
                  <a:srgbClr val="009999"/>
                </a:solidFill>
                <a:latin typeface="Arial" charset="0"/>
              </a:rPr>
              <a:t/>
            </a:r>
            <a:br>
              <a:rPr lang="de-DE" sz="4000" b="1" dirty="0">
                <a:solidFill>
                  <a:srgbClr val="009999"/>
                </a:solidFill>
                <a:latin typeface="Arial" charset="0"/>
              </a:rPr>
            </a:br>
            <a:endParaRPr lang="de-DE" sz="4400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1500166" y="1785926"/>
          <a:ext cx="6143668" cy="407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7162800" cy="4419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l"/>
            <a:r>
              <a:rPr lang="de-DE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Befund zum Zusammenhang von Wohnungslosigkeit und Krankheit:</a:t>
            </a:r>
            <a:br>
              <a:rPr lang="de-DE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*	gesundheitliche Belastungen schränken 	die Erwerbsbeteiligung ein, </a:t>
            </a:r>
            <a:br>
              <a:rPr lang="de-DE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*	führen zu finanzieller und sozialer 	Unsicherheit und </a:t>
            </a:r>
            <a:br>
              <a:rPr lang="de-DE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*	erschweren die Bewältigung existenzieller 	Probleme; z.B. im Kontext der 	Wohnversorgung</a:t>
            </a:r>
            <a:endParaRPr lang="de-DE" sz="28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Wohnungslosigkeit ist keine Krankheit, aber krank könnt‘ man werden!</a:t>
            </a:r>
            <a:r>
              <a:rPr lang="de-DE" sz="4000" b="1" dirty="0">
                <a:solidFill>
                  <a:srgbClr val="009999"/>
                </a:solidFill>
                <a:latin typeface="Arial" charset="0"/>
              </a:rPr>
              <a:t/>
            </a:r>
            <a:br>
              <a:rPr lang="de-DE" sz="4000" b="1" dirty="0">
                <a:solidFill>
                  <a:srgbClr val="009999"/>
                </a:solidFill>
                <a:latin typeface="Arial" charset="0"/>
              </a:rPr>
            </a:br>
            <a:endParaRPr lang="de-DE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428736"/>
            <a:ext cx="7734328" cy="4819664"/>
          </a:xfrm>
        </p:spPr>
        <p:txBody>
          <a:bodyPr/>
          <a:lstStyle/>
          <a:p>
            <a:pPr lvl="0" algn="l"/>
            <a:r>
              <a:rPr lang="de-AT" sz="2400" dirty="0" smtClean="0"/>
              <a:t/>
            </a:r>
            <a:br>
              <a:rPr lang="de-AT" sz="2400" dirty="0" smtClean="0"/>
            </a:b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971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de-DE" b="1" dirty="0" smtClean="0">
              <a:solidFill>
                <a:srgbClr val="009999"/>
              </a:solidFill>
              <a:latin typeface="Arial" charset="0"/>
            </a:endParaRPr>
          </a:p>
          <a:p>
            <a:pPr algn="r"/>
            <a:r>
              <a:rPr lang="de-DE" sz="1800" b="1" dirty="0" smtClean="0">
                <a:solidFill>
                  <a:srgbClr val="009999"/>
                </a:solidFill>
                <a:latin typeface="Arial" charset="0"/>
              </a:rPr>
              <a:t>WLH ist mit vielfältigen </a:t>
            </a:r>
          </a:p>
          <a:p>
            <a:pPr algn="r"/>
            <a:r>
              <a:rPr lang="de-DE" sz="1800" b="1" dirty="0" smtClean="0">
                <a:solidFill>
                  <a:srgbClr val="009999"/>
                </a:solidFill>
                <a:latin typeface="Arial" charset="0"/>
              </a:rPr>
              <a:t>gesundheitsspezifischen Bedarfslagen  ihrer KlientInnen konfrontiert</a:t>
            </a:r>
            <a:r>
              <a:rPr lang="de-DE" sz="4000" b="1" dirty="0">
                <a:solidFill>
                  <a:srgbClr val="009999"/>
                </a:solidFill>
                <a:latin typeface="Arial" charset="0"/>
              </a:rPr>
              <a:t/>
            </a:r>
            <a:br>
              <a:rPr lang="de-DE" sz="4000" b="1" dirty="0">
                <a:solidFill>
                  <a:srgbClr val="009999"/>
                </a:solidFill>
                <a:latin typeface="Arial" charset="0"/>
              </a:rPr>
            </a:br>
            <a:endParaRPr lang="de-DE" sz="4400" dirty="0">
              <a:solidFill>
                <a:schemeClr val="tx2"/>
              </a:solidFill>
            </a:endParaRPr>
          </a:p>
        </p:txBody>
      </p:sp>
      <p:graphicFrame>
        <p:nvGraphicFramePr>
          <p:cNvPr id="6" name="Diagramm 5"/>
          <p:cNvGraphicFramePr/>
          <p:nvPr/>
        </p:nvGraphicFramePr>
        <p:xfrm>
          <a:off x="642910" y="1714488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428736"/>
            <a:ext cx="7734328" cy="4819664"/>
          </a:xfrm>
        </p:spPr>
        <p:txBody>
          <a:bodyPr/>
          <a:lstStyle/>
          <a:p>
            <a:pPr lvl="0" algn="l"/>
            <a:r>
              <a:rPr lang="de-AT" sz="2400" dirty="0" smtClean="0"/>
              <a:t/>
            </a:r>
            <a:br>
              <a:rPr lang="de-AT" sz="2400" dirty="0" smtClean="0"/>
            </a:b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971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de-DE" b="1" dirty="0" smtClean="0">
              <a:solidFill>
                <a:srgbClr val="009999"/>
              </a:solidFill>
              <a:latin typeface="Arial" charset="0"/>
            </a:endParaRPr>
          </a:p>
          <a:p>
            <a:pPr algn="r"/>
            <a:r>
              <a:rPr lang="de-DE" sz="1800" b="1" dirty="0" smtClean="0">
                <a:solidFill>
                  <a:srgbClr val="009999"/>
                </a:solidFill>
                <a:latin typeface="Arial" charset="0"/>
              </a:rPr>
              <a:t>Strategien der WLH zur Abdeckung der </a:t>
            </a:r>
          </a:p>
          <a:p>
            <a:pPr algn="r"/>
            <a:r>
              <a:rPr lang="de-DE" sz="1800" b="1" dirty="0" smtClean="0">
                <a:solidFill>
                  <a:srgbClr val="009999"/>
                </a:solidFill>
                <a:latin typeface="Arial" charset="0"/>
              </a:rPr>
              <a:t>gesundheitsspezifischen Bedarfslagen  </a:t>
            </a:r>
          </a:p>
          <a:p>
            <a:pPr algn="r"/>
            <a:r>
              <a:rPr lang="de-DE" sz="1800" b="1" dirty="0" smtClean="0">
                <a:solidFill>
                  <a:srgbClr val="009999"/>
                </a:solidFill>
                <a:latin typeface="Arial" charset="0"/>
              </a:rPr>
              <a:t>ihrer KlientInnen </a:t>
            </a:r>
            <a:r>
              <a:rPr lang="de-DE" sz="4000" b="1" dirty="0">
                <a:solidFill>
                  <a:srgbClr val="009999"/>
                </a:solidFill>
                <a:latin typeface="Arial" charset="0"/>
              </a:rPr>
              <a:t/>
            </a:r>
            <a:br>
              <a:rPr lang="de-DE" sz="4000" b="1" dirty="0">
                <a:solidFill>
                  <a:srgbClr val="009999"/>
                </a:solidFill>
                <a:latin typeface="Arial" charset="0"/>
              </a:rPr>
            </a:br>
            <a:endParaRPr lang="de-DE" sz="4400" dirty="0">
              <a:solidFill>
                <a:schemeClr val="tx2"/>
              </a:solidFill>
            </a:endParaRPr>
          </a:p>
        </p:txBody>
      </p:sp>
      <p:graphicFrame>
        <p:nvGraphicFramePr>
          <p:cNvPr id="6" name="Diagramm 5"/>
          <p:cNvGraphicFramePr/>
          <p:nvPr/>
        </p:nvGraphicFramePr>
        <p:xfrm>
          <a:off x="642910" y="1714488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428736"/>
            <a:ext cx="7734328" cy="4819664"/>
          </a:xfrm>
        </p:spPr>
        <p:txBody>
          <a:bodyPr/>
          <a:lstStyle/>
          <a:p>
            <a:pPr lvl="0" algn="l"/>
            <a:r>
              <a:rPr lang="de-AT" sz="2400" dirty="0" smtClean="0"/>
              <a:t/>
            </a:r>
            <a:br>
              <a:rPr lang="de-AT" sz="2400" dirty="0" smtClean="0"/>
            </a:b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457200"/>
            <a:ext cx="6324600" cy="971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b="1" dirty="0" smtClean="0">
                <a:solidFill>
                  <a:srgbClr val="009999"/>
                </a:solidFill>
                <a:latin typeface="Arial" charset="0"/>
              </a:rPr>
              <a:t>Qualifikationsspiegel in der WLH</a:t>
            </a:r>
            <a:endParaRPr lang="de-DE" dirty="0">
              <a:solidFill>
                <a:schemeClr val="tx2"/>
              </a:solidFill>
            </a:endParaRPr>
          </a:p>
        </p:txBody>
      </p:sp>
      <p:graphicFrame>
        <p:nvGraphicFramePr>
          <p:cNvPr id="6" name="Diagramm 5"/>
          <p:cNvGraphicFramePr/>
          <p:nvPr/>
        </p:nvGraphicFramePr>
        <p:xfrm>
          <a:off x="642910" y="1714488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7162800" cy="4419600"/>
          </a:xfrm>
        </p:spPr>
        <p:txBody>
          <a:bodyPr/>
          <a:lstStyle/>
          <a:p>
            <a:pPr lvl="0" algn="l"/>
            <a:r>
              <a:rPr lang="de-AT" sz="2400" dirty="0" smtClean="0"/>
              <a:t/>
            </a:r>
            <a:br>
              <a:rPr lang="de-AT" sz="2400" dirty="0" smtClean="0"/>
            </a:br>
            <a:endParaRPr lang="de-DE" sz="24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57400" y="142852"/>
            <a:ext cx="632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Eigene gesundheitsbezogene Angebote</a:t>
            </a:r>
          </a:p>
          <a:p>
            <a:pPr algn="r"/>
            <a:r>
              <a:rPr lang="de-DE" sz="2000" b="1" dirty="0" smtClean="0">
                <a:solidFill>
                  <a:srgbClr val="009999"/>
                </a:solidFill>
                <a:latin typeface="Arial" charset="0"/>
              </a:rPr>
              <a:t>in der Wohnungslosenhilfe</a:t>
            </a:r>
            <a:r>
              <a:rPr lang="de-DE" sz="2000" b="1" dirty="0">
                <a:solidFill>
                  <a:srgbClr val="009999"/>
                </a:solidFill>
                <a:latin typeface="Arial" charset="0"/>
              </a:rPr>
              <a:t/>
            </a:r>
            <a:br>
              <a:rPr lang="de-DE" sz="2000" b="1" dirty="0">
                <a:solidFill>
                  <a:srgbClr val="009999"/>
                </a:solidFill>
                <a:latin typeface="Arial" charset="0"/>
              </a:rPr>
            </a:br>
            <a:endParaRPr lang="de-DE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m 3"/>
          <p:cNvGraphicFramePr/>
          <p:nvPr/>
        </p:nvGraphicFramePr>
        <p:xfrm>
          <a:off x="1500166" y="1785926"/>
          <a:ext cx="6357982" cy="407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Bildschirmpräsentation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Wohnungslos &amp; krank – auf der Suche nach dem missing link  Beitrag zur Plattform / Wien Heinz Schoibl, 21.4.2010</vt:lpstr>
      <vt:lpstr>Weitere Informationen über  Helix – Forschung und Beratung  sowie zu meiner Person  finden Sie unter:  www.helixaustria.com  Ich freue mich auf Ihren Besuch!</vt:lpstr>
      <vt:lpstr>In meinem Beitrag möchte ich auf drei Gesichtspunkte und Überlegungen eingehen:  * Befund zur Ausgangslage * Strategien der Wohnungslosenhilfe * Überlegungen zur Ausgestaltung des   missing link</vt:lpstr>
      <vt:lpstr> </vt:lpstr>
      <vt:lpstr>Befund zum Zusammenhang von Wohnungslosigkeit und Krankheit: * gesundheitliche Belastungen schränken  die Erwerbsbeteiligung ein,  * führen zu finanzieller und sozialer  Unsicherheit und  * erschweren die Bewältigung existenzieller  Probleme; z.B. im Kontext der  Wohnversorgung</vt:lpstr>
      <vt:lpstr> </vt:lpstr>
      <vt:lpstr> </vt:lpstr>
      <vt:lpstr> </vt:lpstr>
      <vt:lpstr> </vt:lpstr>
      <vt:lpstr> </vt:lpstr>
      <vt:lpstr> </vt:lpstr>
      <vt:lpstr>Folie 12</vt:lpstr>
      <vt:lpstr> Verbesserung des Wissensstandes durch  (Langzeit)Forschung   Örtliche / regionale Kooperationsstrukturen zum  psychosozialen/medizinischen Sektor entwickeln   den Qualifikationsspiegel in der WLH verbessern und  die WLH zur KooperationspartnerIn ‚aufrüsten‘   Ergänzung des psychosozialen / medizinischen  Sektors durch SozialarbeiterInnen; Kooperation  etablieren und Sektor jenseits der Spezialisierung öffnen</vt:lpstr>
      <vt:lpstr>Ich danke für Ihre / Eure Aufmerksamkeit!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der titel  untertitel hier in dieser grösse</dc:title>
  <dc:creator>bernhard</dc:creator>
  <cp:lastModifiedBy> </cp:lastModifiedBy>
  <cp:revision>52</cp:revision>
  <dcterms:created xsi:type="dcterms:W3CDTF">2004-01-21T09:23:57Z</dcterms:created>
  <dcterms:modified xsi:type="dcterms:W3CDTF">2010-04-23T09:37:55Z</dcterms:modified>
</cp:coreProperties>
</file>